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Lst>
  <p:sldIdLst>
    <p:sldId id="256" r:id="rId5"/>
  </p:sldIdLst>
  <p:sldSz cx="15087600" cy="21396325"/>
  <p:notesSz cx="6858000" cy="9144000"/>
  <p:embeddedFontLst>
    <p:embeddedFont>
      <p:font typeface="Bebas Neue" panose="020B0606020202050201" pitchFamily="34" charset="0"/>
      <p:regular r:id="rId6"/>
    </p:embeddedFon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Roboto Condensed" panose="020B0604020202020204" charset="0"/>
      <p:regular r:id="rId13"/>
      <p:bold r:id="rId14"/>
      <p:italic r:id="rId15"/>
      <p:boldItalic r:id="rId16"/>
    </p:embeddedFont>
  </p:embeddedFontLst>
  <p:defaultTextStyle>
    <a:defPPr>
      <a:defRPr lang="en-US"/>
    </a:defPPr>
    <a:lvl1pPr marL="0" algn="l" defTabSz="1489100" rtl="0" eaLnBrk="1" latinLnBrk="0" hangingPunct="1">
      <a:defRPr sz="2931" kern="1200">
        <a:solidFill>
          <a:schemeClr val="tx1"/>
        </a:solidFill>
        <a:latin typeface="+mn-lt"/>
        <a:ea typeface="+mn-ea"/>
        <a:cs typeface="+mn-cs"/>
      </a:defRPr>
    </a:lvl1pPr>
    <a:lvl2pPr marL="744550" algn="l" defTabSz="1489100" rtl="0" eaLnBrk="1" latinLnBrk="0" hangingPunct="1">
      <a:defRPr sz="2931" kern="1200">
        <a:solidFill>
          <a:schemeClr val="tx1"/>
        </a:solidFill>
        <a:latin typeface="+mn-lt"/>
        <a:ea typeface="+mn-ea"/>
        <a:cs typeface="+mn-cs"/>
      </a:defRPr>
    </a:lvl2pPr>
    <a:lvl3pPr marL="1489100" algn="l" defTabSz="1489100" rtl="0" eaLnBrk="1" latinLnBrk="0" hangingPunct="1">
      <a:defRPr sz="2931" kern="1200">
        <a:solidFill>
          <a:schemeClr val="tx1"/>
        </a:solidFill>
        <a:latin typeface="+mn-lt"/>
        <a:ea typeface="+mn-ea"/>
        <a:cs typeface="+mn-cs"/>
      </a:defRPr>
    </a:lvl3pPr>
    <a:lvl4pPr marL="2233651" algn="l" defTabSz="1489100" rtl="0" eaLnBrk="1" latinLnBrk="0" hangingPunct="1">
      <a:defRPr sz="2931" kern="1200">
        <a:solidFill>
          <a:schemeClr val="tx1"/>
        </a:solidFill>
        <a:latin typeface="+mn-lt"/>
        <a:ea typeface="+mn-ea"/>
        <a:cs typeface="+mn-cs"/>
      </a:defRPr>
    </a:lvl4pPr>
    <a:lvl5pPr marL="2978201" algn="l" defTabSz="1489100" rtl="0" eaLnBrk="1" latinLnBrk="0" hangingPunct="1">
      <a:defRPr sz="2931" kern="1200">
        <a:solidFill>
          <a:schemeClr val="tx1"/>
        </a:solidFill>
        <a:latin typeface="+mn-lt"/>
        <a:ea typeface="+mn-ea"/>
        <a:cs typeface="+mn-cs"/>
      </a:defRPr>
    </a:lvl5pPr>
    <a:lvl6pPr marL="3722751" algn="l" defTabSz="1489100" rtl="0" eaLnBrk="1" latinLnBrk="0" hangingPunct="1">
      <a:defRPr sz="2931" kern="1200">
        <a:solidFill>
          <a:schemeClr val="tx1"/>
        </a:solidFill>
        <a:latin typeface="+mn-lt"/>
        <a:ea typeface="+mn-ea"/>
        <a:cs typeface="+mn-cs"/>
      </a:defRPr>
    </a:lvl6pPr>
    <a:lvl7pPr marL="4467301" algn="l" defTabSz="1489100" rtl="0" eaLnBrk="1" latinLnBrk="0" hangingPunct="1">
      <a:defRPr sz="2931" kern="1200">
        <a:solidFill>
          <a:schemeClr val="tx1"/>
        </a:solidFill>
        <a:latin typeface="+mn-lt"/>
        <a:ea typeface="+mn-ea"/>
        <a:cs typeface="+mn-cs"/>
      </a:defRPr>
    </a:lvl7pPr>
    <a:lvl8pPr marL="5211851" algn="l" defTabSz="1489100" rtl="0" eaLnBrk="1" latinLnBrk="0" hangingPunct="1">
      <a:defRPr sz="2931" kern="1200">
        <a:solidFill>
          <a:schemeClr val="tx1"/>
        </a:solidFill>
        <a:latin typeface="+mn-lt"/>
        <a:ea typeface="+mn-ea"/>
        <a:cs typeface="+mn-cs"/>
      </a:defRPr>
    </a:lvl8pPr>
    <a:lvl9pPr marL="5956402" algn="l" defTabSz="1489100" rtl="0" eaLnBrk="1" latinLnBrk="0" hangingPunct="1">
      <a:defRPr sz="293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BA"/>
    <a:srgbClr val="249EBC"/>
    <a:srgbClr val="037E8E"/>
    <a:srgbClr val="414141"/>
    <a:srgbClr val="FEDD5C"/>
    <a:srgbClr val="009999"/>
    <a:srgbClr val="797979"/>
    <a:srgbClr val="595959"/>
    <a:srgbClr val="2C2C2C"/>
    <a:srgbClr val="E14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48" autoAdjust="0"/>
    <p:restoredTop sz="94660"/>
  </p:normalViewPr>
  <p:slideViewPr>
    <p:cSldViewPr snapToGrid="0">
      <p:cViewPr varScale="1">
        <p:scale>
          <a:sx n="37" d="100"/>
          <a:sy n="37" d="100"/>
        </p:scale>
        <p:origin x="27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1570" y="3501669"/>
            <a:ext cx="12824460" cy="7449091"/>
          </a:xfrm>
        </p:spPr>
        <p:txBody>
          <a:bodyPr anchor="b"/>
          <a:lstStyle>
            <a:lvl1pPr algn="ctr">
              <a:defRPr sz="9900"/>
            </a:lvl1pPr>
          </a:lstStyle>
          <a:p>
            <a:r>
              <a:rPr lang="en-US"/>
              <a:t>Click to edit Master title style</a:t>
            </a:r>
            <a:endParaRPr lang="en-US" dirty="0"/>
          </a:p>
        </p:txBody>
      </p:sp>
      <p:sp>
        <p:nvSpPr>
          <p:cNvPr id="3" name="Subtitle 2"/>
          <p:cNvSpPr>
            <a:spLocks noGrp="1"/>
          </p:cNvSpPr>
          <p:nvPr>
            <p:ph type="subTitle" idx="1"/>
          </p:nvPr>
        </p:nvSpPr>
        <p:spPr>
          <a:xfrm>
            <a:off x="1885950" y="11238025"/>
            <a:ext cx="11315700" cy="5165824"/>
          </a:xfrm>
        </p:spPr>
        <p:txBody>
          <a:bodyPr/>
          <a:lstStyle>
            <a:lvl1pPr marL="0" indent="0" algn="ctr">
              <a:buNone/>
              <a:defRPr sz="3960"/>
            </a:lvl1pPr>
            <a:lvl2pPr marL="754380" indent="0" algn="ctr">
              <a:buNone/>
              <a:defRPr sz="3300"/>
            </a:lvl2pPr>
            <a:lvl3pPr marL="1508760" indent="0" algn="ctr">
              <a:buNone/>
              <a:defRPr sz="2970"/>
            </a:lvl3pPr>
            <a:lvl4pPr marL="2263140" indent="0" algn="ctr">
              <a:buNone/>
              <a:defRPr sz="2640"/>
            </a:lvl4pPr>
            <a:lvl5pPr marL="3017520" indent="0" algn="ctr">
              <a:buNone/>
              <a:defRPr sz="2640"/>
            </a:lvl5pPr>
            <a:lvl6pPr marL="3771900" indent="0" algn="ctr">
              <a:buNone/>
              <a:defRPr sz="2640"/>
            </a:lvl6pPr>
            <a:lvl7pPr marL="4526280" indent="0" algn="ctr">
              <a:buNone/>
              <a:defRPr sz="2640"/>
            </a:lvl7pPr>
            <a:lvl8pPr marL="5280660" indent="0" algn="ctr">
              <a:buNone/>
              <a:defRPr sz="2640"/>
            </a:lvl8pPr>
            <a:lvl9pPr marL="6035040" indent="0" algn="ctr">
              <a:buNone/>
              <a:defRPr sz="26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1E7FA6-ACE0-42A1-98B5-1B78BE59B192}"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59932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1E7FA6-ACE0-42A1-98B5-1B78BE59B192}"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100656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97064" y="1139156"/>
            <a:ext cx="3253264" cy="1813239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7273" y="1139156"/>
            <a:ext cx="9571196" cy="181323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1E7FA6-ACE0-42A1-98B5-1B78BE59B192}"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24941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1E7FA6-ACE0-42A1-98B5-1B78BE59B192}"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111708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9415" y="5334229"/>
            <a:ext cx="13013055" cy="8900275"/>
          </a:xfrm>
        </p:spPr>
        <p:txBody>
          <a:bodyPr anchor="b"/>
          <a:lstStyle>
            <a:lvl1pPr>
              <a:defRPr sz="9900"/>
            </a:lvl1pPr>
          </a:lstStyle>
          <a:p>
            <a:r>
              <a:rPr lang="en-US"/>
              <a:t>Click to edit Master title style</a:t>
            </a:r>
            <a:endParaRPr lang="en-US" dirty="0"/>
          </a:p>
        </p:txBody>
      </p:sp>
      <p:sp>
        <p:nvSpPr>
          <p:cNvPr id="3" name="Text Placeholder 2"/>
          <p:cNvSpPr>
            <a:spLocks noGrp="1"/>
          </p:cNvSpPr>
          <p:nvPr>
            <p:ph type="body" idx="1"/>
          </p:nvPr>
        </p:nvSpPr>
        <p:spPr>
          <a:xfrm>
            <a:off x="1029415" y="14318704"/>
            <a:ext cx="13013055" cy="4680445"/>
          </a:xfrm>
        </p:spPr>
        <p:txBody>
          <a:bodyPr/>
          <a:lstStyle>
            <a:lvl1pPr marL="0" indent="0">
              <a:buNone/>
              <a:defRPr sz="3960">
                <a:solidFill>
                  <a:schemeClr val="tx1"/>
                </a:solidFill>
              </a:defRPr>
            </a:lvl1pPr>
            <a:lvl2pPr marL="754380" indent="0">
              <a:buNone/>
              <a:defRPr sz="3300">
                <a:solidFill>
                  <a:schemeClr val="tx1">
                    <a:tint val="75000"/>
                  </a:schemeClr>
                </a:solidFill>
              </a:defRPr>
            </a:lvl2pPr>
            <a:lvl3pPr marL="1508760" indent="0">
              <a:buNone/>
              <a:defRPr sz="2970">
                <a:solidFill>
                  <a:schemeClr val="tx1">
                    <a:tint val="75000"/>
                  </a:schemeClr>
                </a:solidFill>
              </a:defRPr>
            </a:lvl3pPr>
            <a:lvl4pPr marL="2263140" indent="0">
              <a:buNone/>
              <a:defRPr sz="2640">
                <a:solidFill>
                  <a:schemeClr val="tx1">
                    <a:tint val="75000"/>
                  </a:schemeClr>
                </a:solidFill>
              </a:defRPr>
            </a:lvl4pPr>
            <a:lvl5pPr marL="3017520" indent="0">
              <a:buNone/>
              <a:defRPr sz="2640">
                <a:solidFill>
                  <a:schemeClr val="tx1">
                    <a:tint val="75000"/>
                  </a:schemeClr>
                </a:solidFill>
              </a:defRPr>
            </a:lvl5pPr>
            <a:lvl6pPr marL="3771900" indent="0">
              <a:buNone/>
              <a:defRPr sz="2640">
                <a:solidFill>
                  <a:schemeClr val="tx1">
                    <a:tint val="75000"/>
                  </a:schemeClr>
                </a:solidFill>
              </a:defRPr>
            </a:lvl6pPr>
            <a:lvl7pPr marL="4526280" indent="0">
              <a:buNone/>
              <a:defRPr sz="2640">
                <a:solidFill>
                  <a:schemeClr val="tx1">
                    <a:tint val="75000"/>
                  </a:schemeClr>
                </a:solidFill>
              </a:defRPr>
            </a:lvl7pPr>
            <a:lvl8pPr marL="5280660" indent="0">
              <a:buNone/>
              <a:defRPr sz="2640">
                <a:solidFill>
                  <a:schemeClr val="tx1">
                    <a:tint val="75000"/>
                  </a:schemeClr>
                </a:solidFill>
              </a:defRPr>
            </a:lvl8pPr>
            <a:lvl9pPr marL="6035040" indent="0">
              <a:buNone/>
              <a:defRPr sz="26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1E7FA6-ACE0-42A1-98B5-1B78BE59B192}"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241106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7273" y="5695781"/>
            <a:ext cx="6412230" cy="13575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8098" y="5695781"/>
            <a:ext cx="6412230" cy="13575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1E7FA6-ACE0-42A1-98B5-1B78BE59B192}"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283153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39238" y="1139161"/>
            <a:ext cx="13013055" cy="41356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39239" y="5245073"/>
            <a:ext cx="6382761" cy="2570529"/>
          </a:xfrm>
        </p:spPr>
        <p:txBody>
          <a:bodyPr anchor="b"/>
          <a:lstStyle>
            <a:lvl1pPr marL="0" indent="0">
              <a:buNone/>
              <a:defRPr sz="3960" b="1"/>
            </a:lvl1pPr>
            <a:lvl2pPr marL="754380" indent="0">
              <a:buNone/>
              <a:defRPr sz="3300" b="1"/>
            </a:lvl2pPr>
            <a:lvl3pPr marL="1508760" indent="0">
              <a:buNone/>
              <a:defRPr sz="2970" b="1"/>
            </a:lvl3pPr>
            <a:lvl4pPr marL="2263140" indent="0">
              <a:buNone/>
              <a:defRPr sz="2640" b="1"/>
            </a:lvl4pPr>
            <a:lvl5pPr marL="3017520" indent="0">
              <a:buNone/>
              <a:defRPr sz="2640" b="1"/>
            </a:lvl5pPr>
            <a:lvl6pPr marL="3771900" indent="0">
              <a:buNone/>
              <a:defRPr sz="2640" b="1"/>
            </a:lvl6pPr>
            <a:lvl7pPr marL="4526280" indent="0">
              <a:buNone/>
              <a:defRPr sz="2640" b="1"/>
            </a:lvl7pPr>
            <a:lvl8pPr marL="5280660" indent="0">
              <a:buNone/>
              <a:defRPr sz="2640" b="1"/>
            </a:lvl8pPr>
            <a:lvl9pPr marL="6035040" indent="0">
              <a:buNone/>
              <a:defRPr sz="2640" b="1"/>
            </a:lvl9pPr>
          </a:lstStyle>
          <a:p>
            <a:pPr lvl="0"/>
            <a:r>
              <a:rPr lang="en-US"/>
              <a:t>Click to edit Master text styles</a:t>
            </a:r>
          </a:p>
        </p:txBody>
      </p:sp>
      <p:sp>
        <p:nvSpPr>
          <p:cNvPr id="4" name="Content Placeholder 3"/>
          <p:cNvSpPr>
            <a:spLocks noGrp="1"/>
          </p:cNvSpPr>
          <p:nvPr>
            <p:ph sz="half" idx="2"/>
          </p:nvPr>
        </p:nvSpPr>
        <p:spPr>
          <a:xfrm>
            <a:off x="1039239" y="7815602"/>
            <a:ext cx="6382761" cy="11495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8098" y="5245073"/>
            <a:ext cx="6414195" cy="2570529"/>
          </a:xfrm>
        </p:spPr>
        <p:txBody>
          <a:bodyPr anchor="b"/>
          <a:lstStyle>
            <a:lvl1pPr marL="0" indent="0">
              <a:buNone/>
              <a:defRPr sz="3960" b="1"/>
            </a:lvl1pPr>
            <a:lvl2pPr marL="754380" indent="0">
              <a:buNone/>
              <a:defRPr sz="3300" b="1"/>
            </a:lvl2pPr>
            <a:lvl3pPr marL="1508760" indent="0">
              <a:buNone/>
              <a:defRPr sz="2970" b="1"/>
            </a:lvl3pPr>
            <a:lvl4pPr marL="2263140" indent="0">
              <a:buNone/>
              <a:defRPr sz="2640" b="1"/>
            </a:lvl4pPr>
            <a:lvl5pPr marL="3017520" indent="0">
              <a:buNone/>
              <a:defRPr sz="2640" b="1"/>
            </a:lvl5pPr>
            <a:lvl6pPr marL="3771900" indent="0">
              <a:buNone/>
              <a:defRPr sz="2640" b="1"/>
            </a:lvl6pPr>
            <a:lvl7pPr marL="4526280" indent="0">
              <a:buNone/>
              <a:defRPr sz="2640" b="1"/>
            </a:lvl7pPr>
            <a:lvl8pPr marL="5280660" indent="0">
              <a:buNone/>
              <a:defRPr sz="2640" b="1"/>
            </a:lvl8pPr>
            <a:lvl9pPr marL="6035040" indent="0">
              <a:buNone/>
              <a:defRPr sz="2640" b="1"/>
            </a:lvl9pPr>
          </a:lstStyle>
          <a:p>
            <a:pPr lvl="0"/>
            <a:r>
              <a:rPr lang="en-US"/>
              <a:t>Click to edit Master text styles</a:t>
            </a:r>
          </a:p>
        </p:txBody>
      </p:sp>
      <p:sp>
        <p:nvSpPr>
          <p:cNvPr id="6" name="Content Placeholder 5"/>
          <p:cNvSpPr>
            <a:spLocks noGrp="1"/>
          </p:cNvSpPr>
          <p:nvPr>
            <p:ph sz="quarter" idx="4"/>
          </p:nvPr>
        </p:nvSpPr>
        <p:spPr>
          <a:xfrm>
            <a:off x="7638098" y="7815602"/>
            <a:ext cx="6414195" cy="11495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1E7FA6-ACE0-42A1-98B5-1B78BE59B192}"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40681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1E7FA6-ACE0-42A1-98B5-1B78BE59B192}"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115130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E7FA6-ACE0-42A1-98B5-1B78BE59B192}"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98052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9238" y="1426422"/>
            <a:ext cx="4866144" cy="4992476"/>
          </a:xfrm>
        </p:spPr>
        <p:txBody>
          <a:bodyPr anchor="b"/>
          <a:lstStyle>
            <a:lvl1pPr>
              <a:defRPr sz="5280"/>
            </a:lvl1pPr>
          </a:lstStyle>
          <a:p>
            <a:r>
              <a:rPr lang="en-US"/>
              <a:t>Click to edit Master title style</a:t>
            </a:r>
            <a:endParaRPr lang="en-US" dirty="0"/>
          </a:p>
        </p:txBody>
      </p:sp>
      <p:sp>
        <p:nvSpPr>
          <p:cNvPr id="3" name="Content Placeholder 2"/>
          <p:cNvSpPr>
            <a:spLocks noGrp="1"/>
          </p:cNvSpPr>
          <p:nvPr>
            <p:ph idx="1"/>
          </p:nvPr>
        </p:nvSpPr>
        <p:spPr>
          <a:xfrm>
            <a:off x="6414195" y="3080679"/>
            <a:ext cx="7638098" cy="15205259"/>
          </a:xfrm>
        </p:spPr>
        <p:txBody>
          <a:bodyPr/>
          <a:lstStyle>
            <a:lvl1pPr>
              <a:defRPr sz="5280"/>
            </a:lvl1pPr>
            <a:lvl2pPr>
              <a:defRPr sz="4620"/>
            </a:lvl2pPr>
            <a:lvl3pPr>
              <a:defRPr sz="396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39238" y="6418897"/>
            <a:ext cx="4866144" cy="11891802"/>
          </a:xfrm>
        </p:spPr>
        <p:txBody>
          <a:bodyPr/>
          <a:lstStyle>
            <a:lvl1pPr marL="0" indent="0">
              <a:buNone/>
              <a:defRPr sz="2640"/>
            </a:lvl1pPr>
            <a:lvl2pPr marL="754380" indent="0">
              <a:buNone/>
              <a:defRPr sz="2310"/>
            </a:lvl2pPr>
            <a:lvl3pPr marL="1508760" indent="0">
              <a:buNone/>
              <a:defRPr sz="1980"/>
            </a:lvl3pPr>
            <a:lvl4pPr marL="2263140" indent="0">
              <a:buNone/>
              <a:defRPr sz="1650"/>
            </a:lvl4pPr>
            <a:lvl5pPr marL="3017520" indent="0">
              <a:buNone/>
              <a:defRPr sz="1650"/>
            </a:lvl5pPr>
            <a:lvl6pPr marL="3771900" indent="0">
              <a:buNone/>
              <a:defRPr sz="1650"/>
            </a:lvl6pPr>
            <a:lvl7pPr marL="4526280" indent="0">
              <a:buNone/>
              <a:defRPr sz="1650"/>
            </a:lvl7pPr>
            <a:lvl8pPr marL="5280660" indent="0">
              <a:buNone/>
              <a:defRPr sz="1650"/>
            </a:lvl8pPr>
            <a:lvl9pPr marL="6035040" indent="0">
              <a:buNone/>
              <a:defRPr sz="1650"/>
            </a:lvl9pPr>
          </a:lstStyle>
          <a:p>
            <a:pPr lvl="0"/>
            <a:r>
              <a:rPr lang="en-US"/>
              <a:t>Click to edit Master text styles</a:t>
            </a:r>
          </a:p>
        </p:txBody>
      </p:sp>
      <p:sp>
        <p:nvSpPr>
          <p:cNvPr id="5" name="Date Placeholder 4"/>
          <p:cNvSpPr>
            <a:spLocks noGrp="1"/>
          </p:cNvSpPr>
          <p:nvPr>
            <p:ph type="dt" sz="half" idx="10"/>
          </p:nvPr>
        </p:nvSpPr>
        <p:spPr/>
        <p:txBody>
          <a:bodyPr/>
          <a:lstStyle/>
          <a:p>
            <a:fld id="{541E7FA6-ACE0-42A1-98B5-1B78BE59B192}"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74541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9238" y="1426422"/>
            <a:ext cx="4866144" cy="4992476"/>
          </a:xfrm>
        </p:spPr>
        <p:txBody>
          <a:bodyPr anchor="b"/>
          <a:lstStyle>
            <a:lvl1pPr>
              <a:defRPr sz="528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14195" y="3080679"/>
            <a:ext cx="7638098" cy="15205259"/>
          </a:xfrm>
        </p:spPr>
        <p:txBody>
          <a:bodyPr anchor="t"/>
          <a:lstStyle>
            <a:lvl1pPr marL="0" indent="0">
              <a:buNone/>
              <a:defRPr sz="5280"/>
            </a:lvl1pPr>
            <a:lvl2pPr marL="754380" indent="0">
              <a:buNone/>
              <a:defRPr sz="4620"/>
            </a:lvl2pPr>
            <a:lvl3pPr marL="1508760" indent="0">
              <a:buNone/>
              <a:defRPr sz="3960"/>
            </a:lvl3pPr>
            <a:lvl4pPr marL="2263140" indent="0">
              <a:buNone/>
              <a:defRPr sz="3300"/>
            </a:lvl4pPr>
            <a:lvl5pPr marL="3017520" indent="0">
              <a:buNone/>
              <a:defRPr sz="3300"/>
            </a:lvl5pPr>
            <a:lvl6pPr marL="3771900" indent="0">
              <a:buNone/>
              <a:defRPr sz="3300"/>
            </a:lvl6pPr>
            <a:lvl7pPr marL="4526280" indent="0">
              <a:buNone/>
              <a:defRPr sz="3300"/>
            </a:lvl7pPr>
            <a:lvl8pPr marL="5280660" indent="0">
              <a:buNone/>
              <a:defRPr sz="3300"/>
            </a:lvl8pPr>
            <a:lvl9pPr marL="6035040" indent="0">
              <a:buNone/>
              <a:defRPr sz="3300"/>
            </a:lvl9pPr>
          </a:lstStyle>
          <a:p>
            <a:r>
              <a:rPr lang="en-US"/>
              <a:t>Click icon to add picture</a:t>
            </a:r>
            <a:endParaRPr lang="en-US" dirty="0"/>
          </a:p>
        </p:txBody>
      </p:sp>
      <p:sp>
        <p:nvSpPr>
          <p:cNvPr id="4" name="Text Placeholder 3"/>
          <p:cNvSpPr>
            <a:spLocks noGrp="1"/>
          </p:cNvSpPr>
          <p:nvPr>
            <p:ph type="body" sz="half" idx="2"/>
          </p:nvPr>
        </p:nvSpPr>
        <p:spPr>
          <a:xfrm>
            <a:off x="1039238" y="6418897"/>
            <a:ext cx="4866144" cy="11891802"/>
          </a:xfrm>
        </p:spPr>
        <p:txBody>
          <a:bodyPr/>
          <a:lstStyle>
            <a:lvl1pPr marL="0" indent="0">
              <a:buNone/>
              <a:defRPr sz="2640"/>
            </a:lvl1pPr>
            <a:lvl2pPr marL="754380" indent="0">
              <a:buNone/>
              <a:defRPr sz="2310"/>
            </a:lvl2pPr>
            <a:lvl3pPr marL="1508760" indent="0">
              <a:buNone/>
              <a:defRPr sz="1980"/>
            </a:lvl3pPr>
            <a:lvl4pPr marL="2263140" indent="0">
              <a:buNone/>
              <a:defRPr sz="1650"/>
            </a:lvl4pPr>
            <a:lvl5pPr marL="3017520" indent="0">
              <a:buNone/>
              <a:defRPr sz="1650"/>
            </a:lvl5pPr>
            <a:lvl6pPr marL="3771900" indent="0">
              <a:buNone/>
              <a:defRPr sz="1650"/>
            </a:lvl6pPr>
            <a:lvl7pPr marL="4526280" indent="0">
              <a:buNone/>
              <a:defRPr sz="1650"/>
            </a:lvl7pPr>
            <a:lvl8pPr marL="5280660" indent="0">
              <a:buNone/>
              <a:defRPr sz="1650"/>
            </a:lvl8pPr>
            <a:lvl9pPr marL="6035040" indent="0">
              <a:buNone/>
              <a:defRPr sz="1650"/>
            </a:lvl9pPr>
          </a:lstStyle>
          <a:p>
            <a:pPr lvl="0"/>
            <a:r>
              <a:rPr lang="en-US"/>
              <a:t>Click to edit Master text styles</a:t>
            </a:r>
          </a:p>
        </p:txBody>
      </p:sp>
      <p:sp>
        <p:nvSpPr>
          <p:cNvPr id="5" name="Date Placeholder 4"/>
          <p:cNvSpPr>
            <a:spLocks noGrp="1"/>
          </p:cNvSpPr>
          <p:nvPr>
            <p:ph type="dt" sz="half" idx="10"/>
          </p:nvPr>
        </p:nvSpPr>
        <p:spPr/>
        <p:txBody>
          <a:bodyPr/>
          <a:lstStyle/>
          <a:p>
            <a:fld id="{541E7FA6-ACE0-42A1-98B5-1B78BE59B192}"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267750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7273" y="1139161"/>
            <a:ext cx="13013055" cy="41356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7273" y="5695781"/>
            <a:ext cx="13013055" cy="135757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7273" y="19831228"/>
            <a:ext cx="3394710" cy="1139156"/>
          </a:xfrm>
          <a:prstGeom prst="rect">
            <a:avLst/>
          </a:prstGeom>
        </p:spPr>
        <p:txBody>
          <a:bodyPr vert="horz" lIns="91440" tIns="45720" rIns="91440" bIns="45720" rtlCol="0" anchor="ctr"/>
          <a:lstStyle>
            <a:lvl1pPr algn="l">
              <a:defRPr sz="1980">
                <a:solidFill>
                  <a:schemeClr val="tx1">
                    <a:tint val="75000"/>
                  </a:schemeClr>
                </a:solidFill>
              </a:defRPr>
            </a:lvl1pPr>
          </a:lstStyle>
          <a:p>
            <a:fld id="{541E7FA6-ACE0-42A1-98B5-1B78BE59B192}" type="datetimeFigureOut">
              <a:rPr lang="en-US" smtClean="0"/>
              <a:t>1/14/2020</a:t>
            </a:fld>
            <a:endParaRPr lang="en-US"/>
          </a:p>
        </p:txBody>
      </p:sp>
      <p:sp>
        <p:nvSpPr>
          <p:cNvPr id="5" name="Footer Placeholder 4"/>
          <p:cNvSpPr>
            <a:spLocks noGrp="1"/>
          </p:cNvSpPr>
          <p:nvPr>
            <p:ph type="ftr" sz="quarter" idx="3"/>
          </p:nvPr>
        </p:nvSpPr>
        <p:spPr>
          <a:xfrm>
            <a:off x="4997768" y="19831228"/>
            <a:ext cx="5092065" cy="1139156"/>
          </a:xfrm>
          <a:prstGeom prst="rect">
            <a:avLst/>
          </a:prstGeom>
        </p:spPr>
        <p:txBody>
          <a:bodyPr vert="horz" lIns="91440" tIns="45720" rIns="91440" bIns="45720" rtlCol="0" anchor="ctr"/>
          <a:lstStyle>
            <a:lvl1pPr algn="ctr">
              <a:defRPr sz="19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55618" y="19831228"/>
            <a:ext cx="3394710" cy="1139156"/>
          </a:xfrm>
          <a:prstGeom prst="rect">
            <a:avLst/>
          </a:prstGeom>
        </p:spPr>
        <p:txBody>
          <a:bodyPr vert="horz" lIns="91440" tIns="45720" rIns="91440" bIns="45720" rtlCol="0" anchor="ctr"/>
          <a:lstStyle>
            <a:lvl1pPr algn="r">
              <a:defRPr sz="1980">
                <a:solidFill>
                  <a:schemeClr val="tx1">
                    <a:tint val="75000"/>
                  </a:schemeClr>
                </a:solidFill>
              </a:defRPr>
            </a:lvl1pPr>
          </a:lstStyle>
          <a:p>
            <a:fld id="{CD033BC1-EE49-417E-8D2F-8FC88C751651}" type="slidenum">
              <a:rPr lang="en-US" smtClean="0"/>
              <a:t>‹#›</a:t>
            </a:fld>
            <a:endParaRPr lang="en-US"/>
          </a:p>
        </p:txBody>
      </p:sp>
    </p:spTree>
    <p:extLst>
      <p:ext uri="{BB962C8B-B14F-4D97-AF65-F5344CB8AC3E}">
        <p14:creationId xmlns:p14="http://schemas.microsoft.com/office/powerpoint/2010/main" val="577236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508760" rtl="0" eaLnBrk="1" latinLnBrk="0" hangingPunct="1">
        <a:lnSpc>
          <a:spcPct val="90000"/>
        </a:lnSpc>
        <a:spcBef>
          <a:spcPct val="0"/>
        </a:spcBef>
        <a:buNone/>
        <a:defRPr sz="7260" kern="1200">
          <a:solidFill>
            <a:schemeClr val="tx1"/>
          </a:solidFill>
          <a:latin typeface="+mj-lt"/>
          <a:ea typeface="+mj-ea"/>
          <a:cs typeface="+mj-cs"/>
        </a:defRPr>
      </a:lvl1pPr>
    </p:titleStyle>
    <p:bodyStyle>
      <a:lvl1pPr marL="377190" indent="-377190" algn="l" defTabSz="1508760" rtl="0" eaLnBrk="1" latinLnBrk="0" hangingPunct="1">
        <a:lnSpc>
          <a:spcPct val="90000"/>
        </a:lnSpc>
        <a:spcBef>
          <a:spcPts val="1650"/>
        </a:spcBef>
        <a:buFont typeface="Arial" panose="020B0604020202020204" pitchFamily="34" charset="0"/>
        <a:buChar char="•"/>
        <a:defRPr sz="4620" kern="1200">
          <a:solidFill>
            <a:schemeClr val="tx1"/>
          </a:solidFill>
          <a:latin typeface="+mn-lt"/>
          <a:ea typeface="+mn-ea"/>
          <a:cs typeface="+mn-cs"/>
        </a:defRPr>
      </a:lvl1pPr>
      <a:lvl2pPr marL="1131570" indent="-377190" algn="l" defTabSz="1508760" rtl="0" eaLnBrk="1" latinLnBrk="0" hangingPunct="1">
        <a:lnSpc>
          <a:spcPct val="90000"/>
        </a:lnSpc>
        <a:spcBef>
          <a:spcPts val="825"/>
        </a:spcBef>
        <a:buFont typeface="Arial" panose="020B0604020202020204" pitchFamily="34" charset="0"/>
        <a:buChar char="•"/>
        <a:defRPr sz="3960" kern="1200">
          <a:solidFill>
            <a:schemeClr val="tx1"/>
          </a:solidFill>
          <a:latin typeface="+mn-lt"/>
          <a:ea typeface="+mn-ea"/>
          <a:cs typeface="+mn-cs"/>
        </a:defRPr>
      </a:lvl2pPr>
      <a:lvl3pPr marL="1885950" indent="-377190" algn="l" defTabSz="1508760" rtl="0" eaLnBrk="1" latinLnBrk="0" hangingPunct="1">
        <a:lnSpc>
          <a:spcPct val="90000"/>
        </a:lnSpc>
        <a:spcBef>
          <a:spcPts val="825"/>
        </a:spcBef>
        <a:buFont typeface="Arial" panose="020B0604020202020204" pitchFamily="34" charset="0"/>
        <a:buChar char="•"/>
        <a:defRPr sz="3300" kern="1200">
          <a:solidFill>
            <a:schemeClr val="tx1"/>
          </a:solidFill>
          <a:latin typeface="+mn-lt"/>
          <a:ea typeface="+mn-ea"/>
          <a:cs typeface="+mn-cs"/>
        </a:defRPr>
      </a:lvl3pPr>
      <a:lvl4pPr marL="2640330" indent="-377190" algn="l" defTabSz="1508760" rtl="0" eaLnBrk="1" latinLnBrk="0" hangingPunct="1">
        <a:lnSpc>
          <a:spcPct val="90000"/>
        </a:lnSpc>
        <a:spcBef>
          <a:spcPts val="825"/>
        </a:spcBef>
        <a:buFont typeface="Arial" panose="020B0604020202020204" pitchFamily="34" charset="0"/>
        <a:buChar char="•"/>
        <a:defRPr sz="2970" kern="1200">
          <a:solidFill>
            <a:schemeClr val="tx1"/>
          </a:solidFill>
          <a:latin typeface="+mn-lt"/>
          <a:ea typeface="+mn-ea"/>
          <a:cs typeface="+mn-cs"/>
        </a:defRPr>
      </a:lvl4pPr>
      <a:lvl5pPr marL="3394710" indent="-377190" algn="l" defTabSz="1508760" rtl="0" eaLnBrk="1" latinLnBrk="0" hangingPunct="1">
        <a:lnSpc>
          <a:spcPct val="90000"/>
        </a:lnSpc>
        <a:spcBef>
          <a:spcPts val="825"/>
        </a:spcBef>
        <a:buFont typeface="Arial" panose="020B0604020202020204" pitchFamily="34" charset="0"/>
        <a:buChar char="•"/>
        <a:defRPr sz="2970" kern="1200">
          <a:solidFill>
            <a:schemeClr val="tx1"/>
          </a:solidFill>
          <a:latin typeface="+mn-lt"/>
          <a:ea typeface="+mn-ea"/>
          <a:cs typeface="+mn-cs"/>
        </a:defRPr>
      </a:lvl5pPr>
      <a:lvl6pPr marL="4149090" indent="-377190" algn="l" defTabSz="1508760" rtl="0" eaLnBrk="1" latinLnBrk="0" hangingPunct="1">
        <a:lnSpc>
          <a:spcPct val="90000"/>
        </a:lnSpc>
        <a:spcBef>
          <a:spcPts val="825"/>
        </a:spcBef>
        <a:buFont typeface="Arial" panose="020B0604020202020204" pitchFamily="34" charset="0"/>
        <a:buChar char="•"/>
        <a:defRPr sz="2970" kern="1200">
          <a:solidFill>
            <a:schemeClr val="tx1"/>
          </a:solidFill>
          <a:latin typeface="+mn-lt"/>
          <a:ea typeface="+mn-ea"/>
          <a:cs typeface="+mn-cs"/>
        </a:defRPr>
      </a:lvl6pPr>
      <a:lvl7pPr marL="4903470" indent="-377190" algn="l" defTabSz="1508760" rtl="0" eaLnBrk="1" latinLnBrk="0" hangingPunct="1">
        <a:lnSpc>
          <a:spcPct val="90000"/>
        </a:lnSpc>
        <a:spcBef>
          <a:spcPts val="825"/>
        </a:spcBef>
        <a:buFont typeface="Arial" panose="020B0604020202020204" pitchFamily="34" charset="0"/>
        <a:buChar char="•"/>
        <a:defRPr sz="2970" kern="1200">
          <a:solidFill>
            <a:schemeClr val="tx1"/>
          </a:solidFill>
          <a:latin typeface="+mn-lt"/>
          <a:ea typeface="+mn-ea"/>
          <a:cs typeface="+mn-cs"/>
        </a:defRPr>
      </a:lvl7pPr>
      <a:lvl8pPr marL="5657850" indent="-377190" algn="l" defTabSz="1508760" rtl="0" eaLnBrk="1" latinLnBrk="0" hangingPunct="1">
        <a:lnSpc>
          <a:spcPct val="90000"/>
        </a:lnSpc>
        <a:spcBef>
          <a:spcPts val="825"/>
        </a:spcBef>
        <a:buFont typeface="Arial" panose="020B0604020202020204" pitchFamily="34" charset="0"/>
        <a:buChar char="•"/>
        <a:defRPr sz="2970" kern="1200">
          <a:solidFill>
            <a:schemeClr val="tx1"/>
          </a:solidFill>
          <a:latin typeface="+mn-lt"/>
          <a:ea typeface="+mn-ea"/>
          <a:cs typeface="+mn-cs"/>
        </a:defRPr>
      </a:lvl8pPr>
      <a:lvl9pPr marL="6412230" indent="-377190" algn="l" defTabSz="1508760" rtl="0" eaLnBrk="1" latinLnBrk="0" hangingPunct="1">
        <a:lnSpc>
          <a:spcPct val="90000"/>
        </a:lnSpc>
        <a:spcBef>
          <a:spcPts val="825"/>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8760" rtl="0" eaLnBrk="1" latinLnBrk="0" hangingPunct="1">
        <a:defRPr sz="2970" kern="1200">
          <a:solidFill>
            <a:schemeClr val="tx1"/>
          </a:solidFill>
          <a:latin typeface="+mn-lt"/>
          <a:ea typeface="+mn-ea"/>
          <a:cs typeface="+mn-cs"/>
        </a:defRPr>
      </a:lvl1pPr>
      <a:lvl2pPr marL="754380" algn="l" defTabSz="1508760" rtl="0" eaLnBrk="1" latinLnBrk="0" hangingPunct="1">
        <a:defRPr sz="2970" kern="1200">
          <a:solidFill>
            <a:schemeClr val="tx1"/>
          </a:solidFill>
          <a:latin typeface="+mn-lt"/>
          <a:ea typeface="+mn-ea"/>
          <a:cs typeface="+mn-cs"/>
        </a:defRPr>
      </a:lvl2pPr>
      <a:lvl3pPr marL="1508760" algn="l" defTabSz="1508760" rtl="0" eaLnBrk="1" latinLnBrk="0" hangingPunct="1">
        <a:defRPr sz="2970" kern="1200">
          <a:solidFill>
            <a:schemeClr val="tx1"/>
          </a:solidFill>
          <a:latin typeface="+mn-lt"/>
          <a:ea typeface="+mn-ea"/>
          <a:cs typeface="+mn-cs"/>
        </a:defRPr>
      </a:lvl3pPr>
      <a:lvl4pPr marL="2263140" algn="l" defTabSz="1508760" rtl="0" eaLnBrk="1" latinLnBrk="0" hangingPunct="1">
        <a:defRPr sz="2970" kern="1200">
          <a:solidFill>
            <a:schemeClr val="tx1"/>
          </a:solidFill>
          <a:latin typeface="+mn-lt"/>
          <a:ea typeface="+mn-ea"/>
          <a:cs typeface="+mn-cs"/>
        </a:defRPr>
      </a:lvl4pPr>
      <a:lvl5pPr marL="3017520" algn="l" defTabSz="1508760" rtl="0" eaLnBrk="1" latinLnBrk="0" hangingPunct="1">
        <a:defRPr sz="2970" kern="1200">
          <a:solidFill>
            <a:schemeClr val="tx1"/>
          </a:solidFill>
          <a:latin typeface="+mn-lt"/>
          <a:ea typeface="+mn-ea"/>
          <a:cs typeface="+mn-cs"/>
        </a:defRPr>
      </a:lvl5pPr>
      <a:lvl6pPr marL="3771900" algn="l" defTabSz="1508760" rtl="0" eaLnBrk="1" latinLnBrk="0" hangingPunct="1">
        <a:defRPr sz="2970" kern="1200">
          <a:solidFill>
            <a:schemeClr val="tx1"/>
          </a:solidFill>
          <a:latin typeface="+mn-lt"/>
          <a:ea typeface="+mn-ea"/>
          <a:cs typeface="+mn-cs"/>
        </a:defRPr>
      </a:lvl6pPr>
      <a:lvl7pPr marL="4526280" algn="l" defTabSz="1508760" rtl="0" eaLnBrk="1" latinLnBrk="0" hangingPunct="1">
        <a:defRPr sz="2970" kern="1200">
          <a:solidFill>
            <a:schemeClr val="tx1"/>
          </a:solidFill>
          <a:latin typeface="+mn-lt"/>
          <a:ea typeface="+mn-ea"/>
          <a:cs typeface="+mn-cs"/>
        </a:defRPr>
      </a:lvl7pPr>
      <a:lvl8pPr marL="5280660" algn="l" defTabSz="1508760" rtl="0" eaLnBrk="1" latinLnBrk="0" hangingPunct="1">
        <a:defRPr sz="2970" kern="1200">
          <a:solidFill>
            <a:schemeClr val="tx1"/>
          </a:solidFill>
          <a:latin typeface="+mn-lt"/>
          <a:ea typeface="+mn-ea"/>
          <a:cs typeface="+mn-cs"/>
        </a:defRPr>
      </a:lvl8pPr>
      <a:lvl9pPr marL="6035040" algn="l" defTabSz="1508760"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638D28F0-13F3-4F1D-8FA3-39618DDDF47E}"/>
              </a:ext>
            </a:extLst>
          </p:cNvPr>
          <p:cNvPicPr>
            <a:picLocks noChangeAspect="1"/>
          </p:cNvPicPr>
          <p:nvPr/>
        </p:nvPicPr>
        <p:blipFill rotWithShape="1">
          <a:blip r:embed="rId2">
            <a:alphaModFix amt="14000"/>
            <a:extLst>
              <a:ext uri="{28A0092B-C50C-407E-A947-70E740481C1C}">
                <a14:useLocalDpi xmlns:a14="http://schemas.microsoft.com/office/drawing/2010/main" val="0"/>
              </a:ext>
            </a:extLst>
          </a:blip>
          <a:srcRect t="1187" r="27821" b="861"/>
          <a:stretch/>
        </p:blipFill>
        <p:spPr>
          <a:xfrm>
            <a:off x="-45812" y="-20394"/>
            <a:ext cx="15121568" cy="20570524"/>
          </a:xfrm>
          <a:prstGeom prst="rect">
            <a:avLst/>
          </a:prstGeom>
        </p:spPr>
      </p:pic>
      <p:pic>
        <p:nvPicPr>
          <p:cNvPr id="59" name="Picture 58" descr="A picture containing table, game&#10;&#10;Description automatically generated">
            <a:extLst>
              <a:ext uri="{FF2B5EF4-FFF2-40B4-BE49-F238E27FC236}">
                <a16:creationId xmlns:a16="http://schemas.microsoft.com/office/drawing/2014/main" id="{F625244C-9C6D-4913-8E33-D35120640C5B}"/>
              </a:ext>
            </a:extLst>
          </p:cNvPr>
          <p:cNvPicPr>
            <a:picLocks noChangeAspect="1"/>
          </p:cNvPicPr>
          <p:nvPr/>
        </p:nvPicPr>
        <p:blipFill rotWithShape="1">
          <a:blip r:embed="rId3">
            <a:extLst>
              <a:ext uri="{28A0092B-C50C-407E-A947-70E740481C1C}">
                <a14:useLocalDpi xmlns:a14="http://schemas.microsoft.com/office/drawing/2010/main" val="0"/>
              </a:ext>
            </a:extLst>
          </a:blip>
          <a:srcRect r="63975"/>
          <a:stretch/>
        </p:blipFill>
        <p:spPr>
          <a:xfrm flipH="1">
            <a:off x="-24510" y="16454675"/>
            <a:ext cx="4014746" cy="4953000"/>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B8B6A9BB-9AE1-4665-B263-D0820D40AA88}"/>
              </a:ext>
            </a:extLst>
          </p:cNvPr>
          <p:cNvPicPr>
            <a:picLocks noChangeAspect="1"/>
          </p:cNvPicPr>
          <p:nvPr/>
        </p:nvPicPr>
        <p:blipFill rotWithShape="1">
          <a:blip r:embed="rId4">
            <a:extLst>
              <a:ext uri="{28A0092B-C50C-407E-A947-70E740481C1C}">
                <a14:useLocalDpi xmlns:a14="http://schemas.microsoft.com/office/drawing/2010/main" val="0"/>
              </a:ext>
            </a:extLst>
          </a:blip>
          <a:srcRect t="43729" r="38288"/>
          <a:stretch/>
        </p:blipFill>
        <p:spPr>
          <a:xfrm>
            <a:off x="8134384" y="-20394"/>
            <a:ext cx="6967497" cy="2107301"/>
          </a:xfrm>
          <a:prstGeom prst="rect">
            <a:avLst/>
          </a:prstGeom>
        </p:spPr>
      </p:pic>
      <p:grpSp>
        <p:nvGrpSpPr>
          <p:cNvPr id="207" name="Group 206"/>
          <p:cNvGrpSpPr/>
          <p:nvPr/>
        </p:nvGrpSpPr>
        <p:grpSpPr>
          <a:xfrm>
            <a:off x="381324" y="5907926"/>
            <a:ext cx="14324951" cy="3037714"/>
            <a:chOff x="793512" y="5968245"/>
            <a:chExt cx="6573939" cy="3396031"/>
          </a:xfrm>
        </p:grpSpPr>
        <p:sp>
          <p:nvSpPr>
            <p:cNvPr id="199" name="Rectangle 198"/>
            <p:cNvSpPr/>
            <p:nvPr/>
          </p:nvSpPr>
          <p:spPr>
            <a:xfrm>
              <a:off x="793512" y="5968245"/>
              <a:ext cx="6573939" cy="3396031"/>
            </a:xfrm>
            <a:prstGeom prst="rect">
              <a:avLst/>
            </a:prstGeom>
            <a:noFill/>
            <a:ln w="92075" cap="sq" cmpd="thickThin">
              <a:solidFill>
                <a:srgbClr val="41414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nvSpPr>
          <p:spPr>
            <a:xfrm>
              <a:off x="3198621" y="6009969"/>
              <a:ext cx="1763720" cy="653753"/>
            </a:xfrm>
            <a:prstGeom prst="rect">
              <a:avLst/>
            </a:prstGeom>
            <a:noFill/>
          </p:spPr>
          <p:txBody>
            <a:bodyPr wrap="square" rtlCol="0">
              <a:spAutoFit/>
            </a:bodyPr>
            <a:lstStyle/>
            <a:p>
              <a:pPr algn="ctr"/>
              <a:r>
                <a:rPr lang="en-US" sz="3200" b="1" dirty="0">
                  <a:latin typeface="Roboto Condensed" panose="02000000000000000000" pitchFamily="2" charset="0"/>
                  <a:ea typeface="Roboto Condensed" panose="02000000000000000000" pitchFamily="2" charset="0"/>
                  <a:cs typeface="Roboto Condensed" panose="02000000000000000000" pitchFamily="2" charset="0"/>
                </a:rPr>
                <a:t>ABSTRACT</a:t>
              </a:r>
            </a:p>
          </p:txBody>
        </p:sp>
      </p:grpSp>
      <p:grpSp>
        <p:nvGrpSpPr>
          <p:cNvPr id="220" name="Group 219"/>
          <p:cNvGrpSpPr/>
          <p:nvPr/>
        </p:nvGrpSpPr>
        <p:grpSpPr>
          <a:xfrm>
            <a:off x="7637086" y="15616595"/>
            <a:ext cx="7069190" cy="3581709"/>
            <a:chOff x="793511" y="9953434"/>
            <a:chExt cx="6573939" cy="3396031"/>
          </a:xfrm>
        </p:grpSpPr>
        <p:sp>
          <p:nvSpPr>
            <p:cNvPr id="148" name="TextBox 147"/>
            <p:cNvSpPr txBox="1"/>
            <p:nvPr/>
          </p:nvSpPr>
          <p:spPr>
            <a:xfrm>
              <a:off x="2695051" y="9987433"/>
              <a:ext cx="2663167" cy="554460"/>
            </a:xfrm>
            <a:prstGeom prst="rect">
              <a:avLst/>
            </a:prstGeom>
            <a:noFill/>
          </p:spPr>
          <p:txBody>
            <a:bodyPr wrap="square" rtlCol="0">
              <a:spAutoFit/>
            </a:bodyPr>
            <a:lstStyle/>
            <a:p>
              <a:pPr algn="ctr"/>
              <a:r>
                <a:rPr lang="en-US" sz="3200" b="1" dirty="0">
                  <a:latin typeface="Roboto Condensed" panose="02000000000000000000" pitchFamily="2" charset="0"/>
                  <a:ea typeface="Roboto Condensed" panose="02000000000000000000" pitchFamily="2" charset="0"/>
                  <a:cs typeface="Roboto Condensed" panose="02000000000000000000" pitchFamily="2" charset="0"/>
                </a:rPr>
                <a:t>RECOGNITION</a:t>
              </a:r>
            </a:p>
          </p:txBody>
        </p:sp>
        <p:sp>
          <p:nvSpPr>
            <p:cNvPr id="204" name="Rectangle 203"/>
            <p:cNvSpPr/>
            <p:nvPr/>
          </p:nvSpPr>
          <p:spPr>
            <a:xfrm>
              <a:off x="793511" y="9953434"/>
              <a:ext cx="6573939" cy="3396031"/>
            </a:xfrm>
            <a:prstGeom prst="rect">
              <a:avLst/>
            </a:prstGeom>
            <a:noFill/>
            <a:ln w="92075" cap="sq" cmpd="thickThin">
              <a:solidFill>
                <a:srgbClr val="41414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381324" y="9171141"/>
            <a:ext cx="5232558" cy="6219953"/>
            <a:chOff x="7789749" y="5930979"/>
            <a:chExt cx="6573939" cy="3396031"/>
          </a:xfrm>
        </p:grpSpPr>
        <p:sp>
          <p:nvSpPr>
            <p:cNvPr id="209" name="TextBox 208"/>
            <p:cNvSpPr txBox="1"/>
            <p:nvPr/>
          </p:nvSpPr>
          <p:spPr>
            <a:xfrm>
              <a:off x="9473136" y="5950557"/>
              <a:ext cx="3186935" cy="319281"/>
            </a:xfrm>
            <a:prstGeom prst="rect">
              <a:avLst/>
            </a:prstGeom>
            <a:noFill/>
            <a:ln>
              <a:noFill/>
            </a:ln>
          </p:spPr>
          <p:txBody>
            <a:bodyPr wrap="square" rtlCol="0">
              <a:spAutoFit/>
            </a:bodyPr>
            <a:lstStyle/>
            <a:p>
              <a:pPr algn="ctr"/>
              <a:r>
                <a:rPr lang="en-US" sz="3200" b="1" dirty="0">
                  <a:latin typeface="Roboto Condensed" panose="02000000000000000000" pitchFamily="2" charset="0"/>
                  <a:ea typeface="Roboto Condensed" panose="02000000000000000000" pitchFamily="2" charset="0"/>
                  <a:cs typeface="Roboto Condensed" panose="02000000000000000000" pitchFamily="2" charset="0"/>
                </a:rPr>
                <a:t>OBJECTIVE</a:t>
              </a:r>
            </a:p>
          </p:txBody>
        </p:sp>
        <p:sp>
          <p:nvSpPr>
            <p:cNvPr id="210" name="Rectangle 209"/>
            <p:cNvSpPr/>
            <p:nvPr/>
          </p:nvSpPr>
          <p:spPr>
            <a:xfrm>
              <a:off x="7789749" y="5930979"/>
              <a:ext cx="6573939" cy="3396031"/>
            </a:xfrm>
            <a:prstGeom prst="rect">
              <a:avLst/>
            </a:prstGeom>
            <a:noFill/>
            <a:ln w="92075" cap="sq" cmpd="thickThin">
              <a:solidFill>
                <a:srgbClr val="41414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5894416" y="9179610"/>
            <a:ext cx="8811859" cy="2860134"/>
            <a:chOff x="7934102" y="9904551"/>
            <a:chExt cx="6573939" cy="3396031"/>
          </a:xfrm>
        </p:grpSpPr>
        <p:sp>
          <p:nvSpPr>
            <p:cNvPr id="147" name="TextBox 146"/>
            <p:cNvSpPr txBox="1"/>
            <p:nvPr/>
          </p:nvSpPr>
          <p:spPr>
            <a:xfrm>
              <a:off x="9993350" y="9947128"/>
              <a:ext cx="2455442" cy="694343"/>
            </a:xfrm>
            <a:prstGeom prst="rect">
              <a:avLst/>
            </a:prstGeom>
            <a:noFill/>
            <a:ln>
              <a:noFill/>
            </a:ln>
          </p:spPr>
          <p:txBody>
            <a:bodyPr wrap="square" rtlCol="0">
              <a:spAutoFit/>
            </a:bodyPr>
            <a:lstStyle/>
            <a:p>
              <a:pPr algn="ctr"/>
              <a:r>
                <a:rPr lang="en-US" sz="3200" b="1" dirty="0">
                  <a:latin typeface="Roboto Condensed" panose="02000000000000000000" pitchFamily="2" charset="0"/>
                  <a:ea typeface="Roboto Condensed" panose="02000000000000000000" pitchFamily="2" charset="0"/>
                  <a:cs typeface="Roboto Condensed" panose="02000000000000000000" pitchFamily="2" charset="0"/>
                </a:rPr>
                <a:t>VALUE ADDED</a:t>
              </a:r>
            </a:p>
          </p:txBody>
        </p:sp>
        <p:sp>
          <p:nvSpPr>
            <p:cNvPr id="213" name="Rectangle 212"/>
            <p:cNvSpPr/>
            <p:nvPr/>
          </p:nvSpPr>
          <p:spPr>
            <a:xfrm>
              <a:off x="7934102" y="9904551"/>
              <a:ext cx="6573939" cy="3396031"/>
            </a:xfrm>
            <a:prstGeom prst="rect">
              <a:avLst/>
            </a:prstGeom>
            <a:noFill/>
            <a:ln w="92075" cap="sq" cmpd="thickThin">
              <a:solidFill>
                <a:srgbClr val="41414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381324" y="15616595"/>
            <a:ext cx="6994329" cy="3581709"/>
            <a:chOff x="706516" y="14200772"/>
            <a:chExt cx="6573939" cy="3396031"/>
          </a:xfrm>
        </p:grpSpPr>
        <p:sp>
          <p:nvSpPr>
            <p:cNvPr id="149" name="TextBox 148"/>
            <p:cNvSpPr txBox="1"/>
            <p:nvPr/>
          </p:nvSpPr>
          <p:spPr>
            <a:xfrm>
              <a:off x="1649285" y="14234771"/>
              <a:ext cx="4688400" cy="1021374"/>
            </a:xfrm>
            <a:prstGeom prst="rect">
              <a:avLst/>
            </a:prstGeom>
            <a:noFill/>
          </p:spPr>
          <p:txBody>
            <a:bodyPr wrap="square" rtlCol="0">
              <a:spAutoFit/>
            </a:bodyPr>
            <a:lstStyle/>
            <a:p>
              <a:pPr algn="ctr"/>
              <a:r>
                <a:rPr lang="en-US" sz="3200" b="1" dirty="0">
                  <a:latin typeface="Roboto Condensed" panose="02000000000000000000" pitchFamily="2" charset="0"/>
                  <a:ea typeface="Roboto Condensed" panose="02000000000000000000" pitchFamily="2" charset="0"/>
                  <a:cs typeface="Roboto Condensed" panose="02000000000000000000" pitchFamily="2" charset="0"/>
                </a:rPr>
                <a:t>COMMERCIALIZATION POTENTIAL</a:t>
              </a:r>
            </a:p>
          </p:txBody>
        </p:sp>
        <p:sp>
          <p:nvSpPr>
            <p:cNvPr id="216" name="Rectangle 215"/>
            <p:cNvSpPr/>
            <p:nvPr/>
          </p:nvSpPr>
          <p:spPr>
            <a:xfrm>
              <a:off x="706516" y="14200772"/>
              <a:ext cx="6573939" cy="3396031"/>
            </a:xfrm>
            <a:prstGeom prst="rect">
              <a:avLst/>
            </a:prstGeom>
            <a:noFill/>
            <a:ln w="92075" cap="sq" cmpd="thickThin">
              <a:solidFill>
                <a:srgbClr val="41414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5894416" y="12265245"/>
            <a:ext cx="8811859" cy="3125849"/>
            <a:chOff x="8214131" y="14223409"/>
            <a:chExt cx="6573939" cy="3396031"/>
          </a:xfrm>
        </p:grpSpPr>
        <p:sp>
          <p:nvSpPr>
            <p:cNvPr id="150" name="TextBox 149"/>
            <p:cNvSpPr txBox="1"/>
            <p:nvPr/>
          </p:nvSpPr>
          <p:spPr>
            <a:xfrm>
              <a:off x="10273379" y="14262364"/>
              <a:ext cx="2455442" cy="635320"/>
            </a:xfrm>
            <a:prstGeom prst="rect">
              <a:avLst/>
            </a:prstGeom>
            <a:noFill/>
          </p:spPr>
          <p:txBody>
            <a:bodyPr wrap="square" rtlCol="0">
              <a:spAutoFit/>
            </a:bodyPr>
            <a:lstStyle/>
            <a:p>
              <a:pPr algn="ctr"/>
              <a:r>
                <a:rPr lang="en-US" sz="3200" b="1" dirty="0">
                  <a:latin typeface="Roboto Condensed" panose="02000000000000000000" pitchFamily="2" charset="0"/>
                  <a:ea typeface="Roboto Condensed" panose="02000000000000000000" pitchFamily="2" charset="0"/>
                  <a:cs typeface="Roboto Condensed" panose="02000000000000000000" pitchFamily="2" charset="0"/>
                </a:rPr>
                <a:t>USEFULNESS</a:t>
              </a:r>
            </a:p>
          </p:txBody>
        </p:sp>
        <p:sp>
          <p:nvSpPr>
            <p:cNvPr id="219" name="Rectangle 218"/>
            <p:cNvSpPr/>
            <p:nvPr/>
          </p:nvSpPr>
          <p:spPr>
            <a:xfrm>
              <a:off x="8214131" y="14223409"/>
              <a:ext cx="6573939" cy="3396031"/>
            </a:xfrm>
            <a:prstGeom prst="rect">
              <a:avLst/>
            </a:prstGeom>
            <a:noFill/>
            <a:ln w="92075" cap="sq" cmpd="thickThin">
              <a:solidFill>
                <a:srgbClr val="41414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70746" y="6522566"/>
            <a:ext cx="13746104" cy="923330"/>
          </a:xfrm>
          <a:prstGeom prst="rect">
            <a:avLst/>
          </a:prstGeom>
          <a:noFill/>
        </p:spPr>
        <p:txBody>
          <a:bodyPr wrap="square" rtlCol="0">
            <a:spAutoFit/>
          </a:bodyPr>
          <a:lstStyle/>
          <a:p>
            <a:r>
              <a:rPr lang="en-MY" sz="1800" dirty="0">
                <a:cs typeface="Arial" panose="020B0604020202020204" pitchFamily="34" charset="0"/>
              </a:rPr>
              <a:t>This is the poster template for PICTL2019. Poster must be printed in A1 size, portrait </a:t>
            </a:r>
            <a:r>
              <a:rPr lang="en-MY" sz="1800" dirty="0" err="1">
                <a:cs typeface="Arial" panose="020B0604020202020204" pitchFamily="34" charset="0"/>
              </a:rPr>
              <a:t>layout.Authors</a:t>
            </a:r>
            <a:r>
              <a:rPr lang="en-MY" sz="1800" dirty="0">
                <a:cs typeface="Arial" panose="020B0604020202020204" pitchFamily="34" charset="0"/>
              </a:rPr>
              <a:t> may customize the layout, font type, text and background colours. The size of the font should be at least 20pt. Authors may also add illustrations (graphs, diagrams, pictures) as well as QR codes for an enhanced and effective presentation. </a:t>
            </a:r>
          </a:p>
        </p:txBody>
      </p:sp>
      <p:pic>
        <p:nvPicPr>
          <p:cNvPr id="418" name="Picture 4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7503" y="71757"/>
            <a:ext cx="2672518" cy="1244630"/>
          </a:xfrm>
          <a:prstGeom prst="rect">
            <a:avLst/>
          </a:prstGeom>
        </p:spPr>
      </p:pic>
      <p:grpSp>
        <p:nvGrpSpPr>
          <p:cNvPr id="16" name="Group 15"/>
          <p:cNvGrpSpPr/>
          <p:nvPr/>
        </p:nvGrpSpPr>
        <p:grpSpPr>
          <a:xfrm>
            <a:off x="358178" y="1499135"/>
            <a:ext cx="14424238" cy="4330640"/>
            <a:chOff x="358178" y="1276709"/>
            <a:chExt cx="14424238" cy="4330640"/>
          </a:xfrm>
        </p:grpSpPr>
        <p:grpSp>
          <p:nvGrpSpPr>
            <p:cNvPr id="15" name="Group 14"/>
            <p:cNvGrpSpPr/>
            <p:nvPr/>
          </p:nvGrpSpPr>
          <p:grpSpPr>
            <a:xfrm>
              <a:off x="358178" y="1276709"/>
              <a:ext cx="14424238" cy="4330640"/>
              <a:chOff x="358178" y="1276709"/>
              <a:chExt cx="14424238" cy="4330640"/>
            </a:xfrm>
          </p:grpSpPr>
          <p:grpSp>
            <p:nvGrpSpPr>
              <p:cNvPr id="401" name="Group 400"/>
              <p:cNvGrpSpPr/>
              <p:nvPr/>
            </p:nvGrpSpPr>
            <p:grpSpPr>
              <a:xfrm>
                <a:off x="358178" y="1276709"/>
                <a:ext cx="14424238" cy="4330640"/>
                <a:chOff x="526659" y="1527063"/>
                <a:chExt cx="13262347" cy="3981802"/>
              </a:xfrm>
            </p:grpSpPr>
            <p:sp>
              <p:nvSpPr>
                <p:cNvPr id="402" name="object 3"/>
                <p:cNvSpPr/>
                <p:nvPr/>
              </p:nvSpPr>
              <p:spPr>
                <a:xfrm>
                  <a:off x="693051" y="1693450"/>
                  <a:ext cx="13095955" cy="3815415"/>
                </a:xfrm>
                <a:custGeom>
                  <a:avLst/>
                  <a:gdLst/>
                  <a:ahLst/>
                  <a:cxnLst/>
                  <a:rect l="l" t="t" r="r" b="b"/>
                  <a:pathLst>
                    <a:path w="13095955" h="3815415">
                      <a:moveTo>
                        <a:pt x="11466442" y="663885"/>
                      </a:moveTo>
                      <a:lnTo>
                        <a:pt x="11437737" y="650843"/>
                      </a:lnTo>
                      <a:lnTo>
                        <a:pt x="11408582" y="638811"/>
                      </a:lnTo>
                      <a:lnTo>
                        <a:pt x="11379004" y="627802"/>
                      </a:lnTo>
                      <a:lnTo>
                        <a:pt x="11349031" y="617829"/>
                      </a:lnTo>
                      <a:lnTo>
                        <a:pt x="11318689" y="608903"/>
                      </a:lnTo>
                      <a:lnTo>
                        <a:pt x="11288006" y="601037"/>
                      </a:lnTo>
                      <a:lnTo>
                        <a:pt x="11257008" y="594244"/>
                      </a:lnTo>
                      <a:lnTo>
                        <a:pt x="11257008" y="581211"/>
                      </a:lnTo>
                      <a:lnTo>
                        <a:pt x="11255081" y="533542"/>
                      </a:lnTo>
                      <a:lnTo>
                        <a:pt x="11249401" y="486934"/>
                      </a:lnTo>
                      <a:lnTo>
                        <a:pt x="11240116" y="441538"/>
                      </a:lnTo>
                      <a:lnTo>
                        <a:pt x="11227377" y="397502"/>
                      </a:lnTo>
                      <a:lnTo>
                        <a:pt x="11211333" y="354975"/>
                      </a:lnTo>
                      <a:lnTo>
                        <a:pt x="11192134" y="314109"/>
                      </a:lnTo>
                      <a:lnTo>
                        <a:pt x="11169928" y="275052"/>
                      </a:lnTo>
                      <a:lnTo>
                        <a:pt x="11144867" y="237953"/>
                      </a:lnTo>
                      <a:lnTo>
                        <a:pt x="11117099" y="202963"/>
                      </a:lnTo>
                      <a:lnTo>
                        <a:pt x="11086774" y="170231"/>
                      </a:lnTo>
                      <a:lnTo>
                        <a:pt x="11054041" y="139906"/>
                      </a:lnTo>
                      <a:lnTo>
                        <a:pt x="11019051" y="112138"/>
                      </a:lnTo>
                      <a:lnTo>
                        <a:pt x="10981952" y="87077"/>
                      </a:lnTo>
                      <a:lnTo>
                        <a:pt x="10942895" y="64872"/>
                      </a:lnTo>
                      <a:lnTo>
                        <a:pt x="10902029" y="45673"/>
                      </a:lnTo>
                      <a:lnTo>
                        <a:pt x="10859503" y="29630"/>
                      </a:lnTo>
                      <a:lnTo>
                        <a:pt x="10815467" y="16891"/>
                      </a:lnTo>
                      <a:lnTo>
                        <a:pt x="10770071" y="7606"/>
                      </a:lnTo>
                      <a:lnTo>
                        <a:pt x="10723464" y="1926"/>
                      </a:lnTo>
                      <a:lnTo>
                        <a:pt x="10675797" y="0"/>
                      </a:lnTo>
                      <a:lnTo>
                        <a:pt x="3832469" y="0"/>
                      </a:lnTo>
                      <a:lnTo>
                        <a:pt x="3781931" y="4077"/>
                      </a:lnTo>
                      <a:lnTo>
                        <a:pt x="3733990" y="15883"/>
                      </a:lnTo>
                      <a:lnTo>
                        <a:pt x="3689288" y="34774"/>
                      </a:lnTo>
                      <a:lnTo>
                        <a:pt x="3648464" y="60111"/>
                      </a:lnTo>
                      <a:lnTo>
                        <a:pt x="3612161" y="91251"/>
                      </a:lnTo>
                      <a:lnTo>
                        <a:pt x="3581021" y="127553"/>
                      </a:lnTo>
                      <a:lnTo>
                        <a:pt x="3555684" y="168375"/>
                      </a:lnTo>
                      <a:lnTo>
                        <a:pt x="3536792" y="213077"/>
                      </a:lnTo>
                      <a:lnTo>
                        <a:pt x="3524987" y="261016"/>
                      </a:lnTo>
                      <a:lnTo>
                        <a:pt x="3520909" y="311551"/>
                      </a:lnTo>
                      <a:lnTo>
                        <a:pt x="3520909" y="576354"/>
                      </a:lnTo>
                      <a:lnTo>
                        <a:pt x="3080864" y="576354"/>
                      </a:lnTo>
                      <a:lnTo>
                        <a:pt x="3078566" y="529027"/>
                      </a:lnTo>
                      <a:lnTo>
                        <a:pt x="3072571" y="482764"/>
                      </a:lnTo>
                      <a:lnTo>
                        <a:pt x="3063024" y="437713"/>
                      </a:lnTo>
                      <a:lnTo>
                        <a:pt x="3050074" y="394020"/>
                      </a:lnTo>
                      <a:lnTo>
                        <a:pt x="3033866" y="351834"/>
                      </a:lnTo>
                      <a:lnTo>
                        <a:pt x="3014549" y="311302"/>
                      </a:lnTo>
                      <a:lnTo>
                        <a:pt x="2992268" y="272570"/>
                      </a:lnTo>
                      <a:lnTo>
                        <a:pt x="2967172" y="235787"/>
                      </a:lnTo>
                      <a:lnTo>
                        <a:pt x="2939406" y="201100"/>
                      </a:lnTo>
                      <a:lnTo>
                        <a:pt x="2909119" y="168656"/>
                      </a:lnTo>
                      <a:lnTo>
                        <a:pt x="2876456" y="138602"/>
                      </a:lnTo>
                      <a:lnTo>
                        <a:pt x="2841565" y="111087"/>
                      </a:lnTo>
                      <a:lnTo>
                        <a:pt x="2804592" y="86256"/>
                      </a:lnTo>
                      <a:lnTo>
                        <a:pt x="2765685" y="64258"/>
                      </a:lnTo>
                      <a:lnTo>
                        <a:pt x="2724991" y="45240"/>
                      </a:lnTo>
                      <a:lnTo>
                        <a:pt x="2682657" y="29349"/>
                      </a:lnTo>
                      <a:lnTo>
                        <a:pt x="2638829" y="16734"/>
                      </a:lnTo>
                      <a:lnTo>
                        <a:pt x="2593654" y="7540"/>
                      </a:lnTo>
                      <a:lnTo>
                        <a:pt x="2547280" y="1915"/>
                      </a:lnTo>
                      <a:lnTo>
                        <a:pt x="2499853" y="8"/>
                      </a:lnTo>
                      <a:lnTo>
                        <a:pt x="581253" y="8"/>
                      </a:lnTo>
                      <a:lnTo>
                        <a:pt x="533581" y="1935"/>
                      </a:lnTo>
                      <a:lnTo>
                        <a:pt x="486971" y="7616"/>
                      </a:lnTo>
                      <a:lnTo>
                        <a:pt x="441572" y="16901"/>
                      </a:lnTo>
                      <a:lnTo>
                        <a:pt x="397533" y="29641"/>
                      </a:lnTo>
                      <a:lnTo>
                        <a:pt x="355004" y="45686"/>
                      </a:lnTo>
                      <a:lnTo>
                        <a:pt x="314134" y="64887"/>
                      </a:lnTo>
                      <a:lnTo>
                        <a:pt x="275074" y="87093"/>
                      </a:lnTo>
                      <a:lnTo>
                        <a:pt x="237973" y="112157"/>
                      </a:lnTo>
                      <a:lnTo>
                        <a:pt x="202980" y="139927"/>
                      </a:lnTo>
                      <a:lnTo>
                        <a:pt x="170245" y="170254"/>
                      </a:lnTo>
                      <a:lnTo>
                        <a:pt x="139918" y="202989"/>
                      </a:lnTo>
                      <a:lnTo>
                        <a:pt x="112148" y="237981"/>
                      </a:lnTo>
                      <a:lnTo>
                        <a:pt x="87085" y="275083"/>
                      </a:lnTo>
                      <a:lnTo>
                        <a:pt x="64878" y="314143"/>
                      </a:lnTo>
                      <a:lnTo>
                        <a:pt x="45678" y="355012"/>
                      </a:lnTo>
                      <a:lnTo>
                        <a:pt x="29632" y="397541"/>
                      </a:lnTo>
                      <a:lnTo>
                        <a:pt x="16892" y="441580"/>
                      </a:lnTo>
                      <a:lnTo>
                        <a:pt x="7607" y="486979"/>
                      </a:lnTo>
                      <a:lnTo>
                        <a:pt x="1926" y="533590"/>
                      </a:lnTo>
                      <a:lnTo>
                        <a:pt x="0" y="581261"/>
                      </a:lnTo>
                      <a:lnTo>
                        <a:pt x="0" y="2105437"/>
                      </a:lnTo>
                      <a:lnTo>
                        <a:pt x="4178" y="2208777"/>
                      </a:lnTo>
                      <a:lnTo>
                        <a:pt x="16496" y="2309816"/>
                      </a:lnTo>
                      <a:lnTo>
                        <a:pt x="36629" y="2408228"/>
                      </a:lnTo>
                      <a:lnTo>
                        <a:pt x="64253" y="2503690"/>
                      </a:lnTo>
                      <a:lnTo>
                        <a:pt x="99043" y="2595878"/>
                      </a:lnTo>
                      <a:lnTo>
                        <a:pt x="140673" y="2684467"/>
                      </a:lnTo>
                      <a:lnTo>
                        <a:pt x="188820" y="2769134"/>
                      </a:lnTo>
                      <a:lnTo>
                        <a:pt x="243158" y="2849554"/>
                      </a:lnTo>
                      <a:lnTo>
                        <a:pt x="303362" y="2925403"/>
                      </a:lnTo>
                      <a:lnTo>
                        <a:pt x="369109" y="2996357"/>
                      </a:lnTo>
                      <a:lnTo>
                        <a:pt x="440072" y="3062092"/>
                      </a:lnTo>
                      <a:lnTo>
                        <a:pt x="515928" y="3122284"/>
                      </a:lnTo>
                      <a:lnTo>
                        <a:pt x="596351" y="3176609"/>
                      </a:lnTo>
                      <a:lnTo>
                        <a:pt x="681017" y="3224741"/>
                      </a:lnTo>
                      <a:lnTo>
                        <a:pt x="769601" y="3266359"/>
                      </a:lnTo>
                      <a:lnTo>
                        <a:pt x="861779" y="3301136"/>
                      </a:lnTo>
                      <a:lnTo>
                        <a:pt x="957224" y="3328749"/>
                      </a:lnTo>
                      <a:lnTo>
                        <a:pt x="1055614" y="3348874"/>
                      </a:lnTo>
                      <a:lnTo>
                        <a:pt x="1156622" y="3361187"/>
                      </a:lnTo>
                      <a:lnTo>
                        <a:pt x="1259925" y="3365363"/>
                      </a:lnTo>
                      <a:lnTo>
                        <a:pt x="10942447" y="3365371"/>
                      </a:lnTo>
                      <a:lnTo>
                        <a:pt x="10976632" y="3405787"/>
                      </a:lnTo>
                      <a:lnTo>
                        <a:pt x="11012520" y="3444662"/>
                      </a:lnTo>
                      <a:lnTo>
                        <a:pt x="11050052" y="3481939"/>
                      </a:lnTo>
                      <a:lnTo>
                        <a:pt x="11089173" y="3517561"/>
                      </a:lnTo>
                      <a:lnTo>
                        <a:pt x="11129825" y="3551471"/>
                      </a:lnTo>
                      <a:lnTo>
                        <a:pt x="11171951" y="3583609"/>
                      </a:lnTo>
                      <a:lnTo>
                        <a:pt x="11215494" y="3613920"/>
                      </a:lnTo>
                      <a:lnTo>
                        <a:pt x="11260397" y="3642345"/>
                      </a:lnTo>
                      <a:lnTo>
                        <a:pt x="11306602" y="3668827"/>
                      </a:lnTo>
                      <a:lnTo>
                        <a:pt x="11354053" y="3693309"/>
                      </a:lnTo>
                      <a:lnTo>
                        <a:pt x="11402692" y="3715732"/>
                      </a:lnTo>
                      <a:lnTo>
                        <a:pt x="11452463" y="3736039"/>
                      </a:lnTo>
                      <a:lnTo>
                        <a:pt x="11503307" y="3754172"/>
                      </a:lnTo>
                      <a:lnTo>
                        <a:pt x="11555169" y="3770075"/>
                      </a:lnTo>
                      <a:lnTo>
                        <a:pt x="11607991" y="3783689"/>
                      </a:lnTo>
                      <a:lnTo>
                        <a:pt x="11661715" y="3794956"/>
                      </a:lnTo>
                      <a:lnTo>
                        <a:pt x="11716286" y="3803821"/>
                      </a:lnTo>
                      <a:lnTo>
                        <a:pt x="11771645" y="3810223"/>
                      </a:lnTo>
                      <a:lnTo>
                        <a:pt x="11827735" y="3814107"/>
                      </a:lnTo>
                      <a:lnTo>
                        <a:pt x="11884500" y="3815415"/>
                      </a:lnTo>
                      <a:lnTo>
                        <a:pt x="11983858" y="3811399"/>
                      </a:lnTo>
                      <a:lnTo>
                        <a:pt x="12081004" y="3799559"/>
                      </a:lnTo>
                      <a:lnTo>
                        <a:pt x="12175627" y="3780207"/>
                      </a:lnTo>
                      <a:lnTo>
                        <a:pt x="12267413" y="3753655"/>
                      </a:lnTo>
                      <a:lnTo>
                        <a:pt x="12356053" y="3720214"/>
                      </a:lnTo>
                      <a:lnTo>
                        <a:pt x="12441233" y="3680196"/>
                      </a:lnTo>
                      <a:lnTo>
                        <a:pt x="12522642" y="3633913"/>
                      </a:lnTo>
                      <a:lnTo>
                        <a:pt x="12599969" y="3581676"/>
                      </a:lnTo>
                      <a:lnTo>
                        <a:pt x="12672901" y="3523798"/>
                      </a:lnTo>
                      <a:lnTo>
                        <a:pt x="12741128" y="3460591"/>
                      </a:lnTo>
                      <a:lnTo>
                        <a:pt x="12804336" y="3392365"/>
                      </a:lnTo>
                      <a:lnTo>
                        <a:pt x="12862214" y="3319433"/>
                      </a:lnTo>
                      <a:lnTo>
                        <a:pt x="12914451" y="3242106"/>
                      </a:lnTo>
                      <a:lnTo>
                        <a:pt x="12960734" y="3160696"/>
                      </a:lnTo>
                      <a:lnTo>
                        <a:pt x="13000752" y="3075516"/>
                      </a:lnTo>
                      <a:lnTo>
                        <a:pt x="13034194" y="2986876"/>
                      </a:lnTo>
                      <a:lnTo>
                        <a:pt x="13060747" y="2895089"/>
                      </a:lnTo>
                      <a:lnTo>
                        <a:pt x="13080099" y="2800466"/>
                      </a:lnTo>
                      <a:lnTo>
                        <a:pt x="13091939" y="2703319"/>
                      </a:lnTo>
                      <a:lnTo>
                        <a:pt x="13095955" y="2603960"/>
                      </a:lnTo>
                      <a:lnTo>
                        <a:pt x="13093090" y="2519998"/>
                      </a:lnTo>
                      <a:lnTo>
                        <a:pt x="13084623" y="2437575"/>
                      </a:lnTo>
                      <a:lnTo>
                        <a:pt x="13070738" y="2356879"/>
                      </a:lnTo>
                      <a:lnTo>
                        <a:pt x="13051625" y="2278097"/>
                      </a:lnTo>
                      <a:lnTo>
                        <a:pt x="13027470" y="2201417"/>
                      </a:lnTo>
                      <a:lnTo>
                        <a:pt x="12998460" y="2127025"/>
                      </a:lnTo>
                      <a:lnTo>
                        <a:pt x="12964782" y="2055109"/>
                      </a:lnTo>
                      <a:lnTo>
                        <a:pt x="12926624" y="1985855"/>
                      </a:lnTo>
                      <a:lnTo>
                        <a:pt x="12884173" y="1919453"/>
                      </a:lnTo>
                      <a:lnTo>
                        <a:pt x="12837616" y="1856087"/>
                      </a:lnTo>
                      <a:lnTo>
                        <a:pt x="12787141" y="1795947"/>
                      </a:lnTo>
                      <a:lnTo>
                        <a:pt x="12732934" y="1739218"/>
                      </a:lnTo>
                      <a:lnTo>
                        <a:pt x="12675183" y="1686088"/>
                      </a:lnTo>
                      <a:lnTo>
                        <a:pt x="12614075" y="1636745"/>
                      </a:lnTo>
                      <a:lnTo>
                        <a:pt x="12549798" y="1591376"/>
                      </a:lnTo>
                      <a:lnTo>
                        <a:pt x="12482538" y="1550167"/>
                      </a:lnTo>
                      <a:lnTo>
                        <a:pt x="12412482" y="1513307"/>
                      </a:lnTo>
                      <a:lnTo>
                        <a:pt x="12339819" y="1480982"/>
                      </a:lnTo>
                      <a:lnTo>
                        <a:pt x="12264734" y="1453379"/>
                      </a:lnTo>
                      <a:lnTo>
                        <a:pt x="12187416" y="1430686"/>
                      </a:lnTo>
                      <a:lnTo>
                        <a:pt x="12047821" y="1252836"/>
                      </a:lnTo>
                      <a:lnTo>
                        <a:pt x="11786346" y="919690"/>
                      </a:lnTo>
                      <a:lnTo>
                        <a:pt x="11765954" y="894650"/>
                      </a:lnTo>
                      <a:lnTo>
                        <a:pt x="11744761" y="870458"/>
                      </a:lnTo>
                      <a:lnTo>
                        <a:pt x="11722792" y="847127"/>
                      </a:lnTo>
                      <a:lnTo>
                        <a:pt x="11700076" y="824668"/>
                      </a:lnTo>
                      <a:lnTo>
                        <a:pt x="11676639" y="803095"/>
                      </a:lnTo>
                      <a:lnTo>
                        <a:pt x="11652507" y="782420"/>
                      </a:lnTo>
                      <a:lnTo>
                        <a:pt x="11627710" y="762655"/>
                      </a:lnTo>
                      <a:lnTo>
                        <a:pt x="11602273" y="743813"/>
                      </a:lnTo>
                      <a:lnTo>
                        <a:pt x="11576223" y="725907"/>
                      </a:lnTo>
                      <a:lnTo>
                        <a:pt x="11549588" y="708948"/>
                      </a:lnTo>
                      <a:lnTo>
                        <a:pt x="11522395" y="692950"/>
                      </a:lnTo>
                      <a:lnTo>
                        <a:pt x="11494670" y="677925"/>
                      </a:lnTo>
                      <a:lnTo>
                        <a:pt x="11466442" y="663885"/>
                      </a:lnTo>
                      <a:close/>
                    </a:path>
                  </a:pathLst>
                </a:custGeom>
                <a:solidFill>
                  <a:srgbClr val="AFC3D1">
                    <a:alpha val="41999"/>
                  </a:srgbClr>
                </a:solidFill>
              </p:spPr>
              <p:txBody>
                <a:bodyPr wrap="square" lIns="0" tIns="0" rIns="0" bIns="0" rtlCol="0">
                  <a:noAutofit/>
                </a:bodyPr>
                <a:lstStyle/>
                <a:p>
                  <a:endParaRPr/>
                </a:p>
              </p:txBody>
            </p:sp>
            <p:sp>
              <p:nvSpPr>
                <p:cNvPr id="403" name="object 4"/>
                <p:cNvSpPr/>
                <p:nvPr/>
              </p:nvSpPr>
              <p:spPr>
                <a:xfrm>
                  <a:off x="3978815" y="1527063"/>
                  <a:ext cx="1012720" cy="1146238"/>
                </a:xfrm>
                <a:custGeom>
                  <a:avLst/>
                  <a:gdLst/>
                  <a:ahLst/>
                  <a:cxnLst/>
                  <a:rect l="l" t="t" r="r" b="b"/>
                  <a:pathLst>
                    <a:path w="943968" h="1146238">
                      <a:moveTo>
                        <a:pt x="943968" y="0"/>
                      </a:moveTo>
                      <a:lnTo>
                        <a:pt x="66587" y="0"/>
                      </a:lnTo>
                      <a:lnTo>
                        <a:pt x="52144" y="1570"/>
                      </a:lnTo>
                      <a:lnTo>
                        <a:pt x="16737" y="22440"/>
                      </a:lnTo>
                      <a:lnTo>
                        <a:pt x="275" y="60483"/>
                      </a:lnTo>
                      <a:lnTo>
                        <a:pt x="0" y="66587"/>
                      </a:lnTo>
                      <a:lnTo>
                        <a:pt x="0" y="1146238"/>
                      </a:lnTo>
                      <a:lnTo>
                        <a:pt x="943968" y="1146238"/>
                      </a:lnTo>
                      <a:lnTo>
                        <a:pt x="943968" y="0"/>
                      </a:lnTo>
                      <a:close/>
                    </a:path>
                  </a:pathLst>
                </a:custGeom>
                <a:solidFill>
                  <a:schemeClr val="accent6">
                    <a:lumMod val="75000"/>
                  </a:schemeClr>
                </a:solidFill>
              </p:spPr>
              <p:txBody>
                <a:bodyPr wrap="square" lIns="0" tIns="0" rIns="0" bIns="0" rtlCol="0">
                  <a:noAutofit/>
                </a:bodyPr>
                <a:lstStyle/>
                <a:p>
                  <a:endParaRPr dirty="0"/>
                </a:p>
              </p:txBody>
            </p:sp>
            <p:sp>
              <p:nvSpPr>
                <p:cNvPr id="404" name="object 5"/>
                <p:cNvSpPr/>
                <p:nvPr/>
              </p:nvSpPr>
              <p:spPr>
                <a:xfrm>
                  <a:off x="1664735" y="2103418"/>
                  <a:ext cx="11337065" cy="2789009"/>
                </a:xfrm>
                <a:custGeom>
                  <a:avLst/>
                  <a:gdLst/>
                  <a:ahLst/>
                  <a:cxnLst/>
                  <a:rect l="l" t="t" r="r" b="b"/>
                  <a:pathLst>
                    <a:path w="11337065" h="2789009">
                      <a:moveTo>
                        <a:pt x="11241893" y="1661380"/>
                      </a:moveTo>
                      <a:lnTo>
                        <a:pt x="11260139" y="1635783"/>
                      </a:lnTo>
                      <a:lnTo>
                        <a:pt x="11276443" y="1609307"/>
                      </a:lnTo>
                      <a:lnTo>
                        <a:pt x="11303230" y="1554113"/>
                      </a:lnTo>
                      <a:lnTo>
                        <a:pt x="11322260" y="1496592"/>
                      </a:lnTo>
                      <a:lnTo>
                        <a:pt x="11333537" y="1437539"/>
                      </a:lnTo>
                      <a:lnTo>
                        <a:pt x="11337065" y="1377749"/>
                      </a:lnTo>
                      <a:lnTo>
                        <a:pt x="11335926" y="1347825"/>
                      </a:lnTo>
                      <a:lnTo>
                        <a:pt x="11327842" y="1288417"/>
                      </a:lnTo>
                      <a:lnTo>
                        <a:pt x="11312021" y="1230258"/>
                      </a:lnTo>
                      <a:lnTo>
                        <a:pt x="11288470" y="1174141"/>
                      </a:lnTo>
                      <a:lnTo>
                        <a:pt x="11257193" y="1120862"/>
                      </a:lnTo>
                      <a:lnTo>
                        <a:pt x="10648276" y="343336"/>
                      </a:lnTo>
                      <a:lnTo>
                        <a:pt x="10622082" y="311492"/>
                      </a:lnTo>
                      <a:lnTo>
                        <a:pt x="10594593" y="281030"/>
                      </a:lnTo>
                      <a:lnTo>
                        <a:pt x="10565865" y="251978"/>
                      </a:lnTo>
                      <a:lnTo>
                        <a:pt x="10535955" y="224362"/>
                      </a:lnTo>
                      <a:lnTo>
                        <a:pt x="10504919" y="198210"/>
                      </a:lnTo>
                      <a:lnTo>
                        <a:pt x="10472813" y="173548"/>
                      </a:lnTo>
                      <a:lnTo>
                        <a:pt x="10439692" y="150405"/>
                      </a:lnTo>
                      <a:lnTo>
                        <a:pt x="10405615" y="128806"/>
                      </a:lnTo>
                      <a:lnTo>
                        <a:pt x="10370636" y="108779"/>
                      </a:lnTo>
                      <a:lnTo>
                        <a:pt x="10334811" y="90352"/>
                      </a:lnTo>
                      <a:lnTo>
                        <a:pt x="10298198" y="73551"/>
                      </a:lnTo>
                      <a:lnTo>
                        <a:pt x="10260853" y="58404"/>
                      </a:lnTo>
                      <a:lnTo>
                        <a:pt x="10222830" y="44937"/>
                      </a:lnTo>
                      <a:lnTo>
                        <a:pt x="10184188" y="33177"/>
                      </a:lnTo>
                      <a:lnTo>
                        <a:pt x="10144982" y="23152"/>
                      </a:lnTo>
                      <a:lnTo>
                        <a:pt x="10105268" y="14890"/>
                      </a:lnTo>
                      <a:lnTo>
                        <a:pt x="10065102" y="8416"/>
                      </a:lnTo>
                      <a:lnTo>
                        <a:pt x="10024541" y="3758"/>
                      </a:lnTo>
                      <a:lnTo>
                        <a:pt x="9983641" y="944"/>
                      </a:lnTo>
                      <a:lnTo>
                        <a:pt x="9942458" y="0"/>
                      </a:lnTo>
                      <a:lnTo>
                        <a:pt x="0" y="0"/>
                      </a:lnTo>
                      <a:lnTo>
                        <a:pt x="0" y="1528949"/>
                      </a:lnTo>
                      <a:lnTo>
                        <a:pt x="4177" y="1632285"/>
                      </a:lnTo>
                      <a:lnTo>
                        <a:pt x="16494" y="1733321"/>
                      </a:lnTo>
                      <a:lnTo>
                        <a:pt x="36625" y="1831734"/>
                      </a:lnTo>
                      <a:lnTo>
                        <a:pt x="64245" y="1927200"/>
                      </a:lnTo>
                      <a:lnTo>
                        <a:pt x="99032" y="2019393"/>
                      </a:lnTo>
                      <a:lnTo>
                        <a:pt x="140659" y="2107989"/>
                      </a:lnTo>
                      <a:lnTo>
                        <a:pt x="188804" y="2192665"/>
                      </a:lnTo>
                      <a:lnTo>
                        <a:pt x="243140" y="2273095"/>
                      </a:lnTo>
                      <a:lnTo>
                        <a:pt x="303344" y="2348955"/>
                      </a:lnTo>
                      <a:lnTo>
                        <a:pt x="369091" y="2419920"/>
                      </a:lnTo>
                      <a:lnTo>
                        <a:pt x="440057" y="2485667"/>
                      </a:lnTo>
                      <a:lnTo>
                        <a:pt x="515917" y="2545871"/>
                      </a:lnTo>
                      <a:lnTo>
                        <a:pt x="596347" y="2600207"/>
                      </a:lnTo>
                      <a:lnTo>
                        <a:pt x="681023" y="2648350"/>
                      </a:lnTo>
                      <a:lnTo>
                        <a:pt x="769619" y="2689977"/>
                      </a:lnTo>
                      <a:lnTo>
                        <a:pt x="861812" y="2724763"/>
                      </a:lnTo>
                      <a:lnTo>
                        <a:pt x="957277" y="2752384"/>
                      </a:lnTo>
                      <a:lnTo>
                        <a:pt x="1055689" y="2772515"/>
                      </a:lnTo>
                      <a:lnTo>
                        <a:pt x="1156725" y="2784831"/>
                      </a:lnTo>
                      <a:lnTo>
                        <a:pt x="1260059" y="2789009"/>
                      </a:lnTo>
                      <a:lnTo>
                        <a:pt x="9935712" y="2789009"/>
                      </a:lnTo>
                      <a:lnTo>
                        <a:pt x="9977457" y="2788038"/>
                      </a:lnTo>
                      <a:lnTo>
                        <a:pt x="10018909" y="2785147"/>
                      </a:lnTo>
                      <a:lnTo>
                        <a:pt x="10060008" y="2780362"/>
                      </a:lnTo>
                      <a:lnTo>
                        <a:pt x="10100697" y="2773713"/>
                      </a:lnTo>
                      <a:lnTo>
                        <a:pt x="10140917" y="2765228"/>
                      </a:lnTo>
                      <a:lnTo>
                        <a:pt x="10180608" y="2754936"/>
                      </a:lnTo>
                      <a:lnTo>
                        <a:pt x="10219713" y="2742865"/>
                      </a:lnTo>
                      <a:lnTo>
                        <a:pt x="10258173" y="2729044"/>
                      </a:lnTo>
                      <a:lnTo>
                        <a:pt x="10295928" y="2713500"/>
                      </a:lnTo>
                      <a:lnTo>
                        <a:pt x="10332921" y="2696264"/>
                      </a:lnTo>
                      <a:lnTo>
                        <a:pt x="10369093" y="2677363"/>
                      </a:lnTo>
                      <a:lnTo>
                        <a:pt x="10404384" y="2656825"/>
                      </a:lnTo>
                      <a:lnTo>
                        <a:pt x="10438737" y="2634680"/>
                      </a:lnTo>
                      <a:lnTo>
                        <a:pt x="10472093" y="2610956"/>
                      </a:lnTo>
                      <a:lnTo>
                        <a:pt x="10504393" y="2585681"/>
                      </a:lnTo>
                      <a:lnTo>
                        <a:pt x="10535578" y="2558884"/>
                      </a:lnTo>
                      <a:lnTo>
                        <a:pt x="10565590" y="2530593"/>
                      </a:lnTo>
                      <a:lnTo>
                        <a:pt x="10594370" y="2500838"/>
                      </a:lnTo>
                      <a:lnTo>
                        <a:pt x="10621859" y="2469645"/>
                      </a:lnTo>
                      <a:lnTo>
                        <a:pt x="10648000" y="2437045"/>
                      </a:lnTo>
                      <a:lnTo>
                        <a:pt x="11241893" y="1661380"/>
                      </a:lnTo>
                      <a:close/>
                    </a:path>
                  </a:pathLst>
                </a:custGeom>
                <a:solidFill>
                  <a:srgbClr val="FDFDFD"/>
                </a:solidFill>
              </p:spPr>
              <p:txBody>
                <a:bodyPr wrap="square" lIns="0" tIns="0" rIns="0" bIns="0" rtlCol="0">
                  <a:noAutofit/>
                </a:bodyPr>
                <a:lstStyle/>
                <a:p>
                  <a:endParaRPr/>
                </a:p>
              </p:txBody>
            </p:sp>
            <p:sp>
              <p:nvSpPr>
                <p:cNvPr id="405" name="object 6"/>
                <p:cNvSpPr/>
                <p:nvPr/>
              </p:nvSpPr>
              <p:spPr>
                <a:xfrm>
                  <a:off x="526659" y="1527073"/>
                  <a:ext cx="4341040" cy="3365346"/>
                </a:xfrm>
                <a:custGeom>
                  <a:avLst/>
                  <a:gdLst/>
                  <a:ahLst/>
                  <a:cxnLst/>
                  <a:rect l="l" t="t" r="r" b="b"/>
                  <a:pathLst>
                    <a:path w="4341040" h="3365346">
                      <a:moveTo>
                        <a:pt x="0" y="581253"/>
                      </a:moveTo>
                      <a:lnTo>
                        <a:pt x="0" y="2105421"/>
                      </a:lnTo>
                      <a:lnTo>
                        <a:pt x="4178" y="2208762"/>
                      </a:lnTo>
                      <a:lnTo>
                        <a:pt x="16496" y="2309801"/>
                      </a:lnTo>
                      <a:lnTo>
                        <a:pt x="36629" y="2408214"/>
                      </a:lnTo>
                      <a:lnTo>
                        <a:pt x="64253" y="2503676"/>
                      </a:lnTo>
                      <a:lnTo>
                        <a:pt x="99043" y="2595864"/>
                      </a:lnTo>
                      <a:lnTo>
                        <a:pt x="140673" y="2684454"/>
                      </a:lnTo>
                      <a:lnTo>
                        <a:pt x="188820" y="2769121"/>
                      </a:lnTo>
                      <a:lnTo>
                        <a:pt x="243158" y="2849541"/>
                      </a:lnTo>
                      <a:lnTo>
                        <a:pt x="303362" y="2925390"/>
                      </a:lnTo>
                      <a:lnTo>
                        <a:pt x="369109" y="2996344"/>
                      </a:lnTo>
                      <a:lnTo>
                        <a:pt x="440072" y="3062078"/>
                      </a:lnTo>
                      <a:lnTo>
                        <a:pt x="515928" y="3122270"/>
                      </a:lnTo>
                      <a:lnTo>
                        <a:pt x="596351" y="3176594"/>
                      </a:lnTo>
                      <a:lnTo>
                        <a:pt x="681017" y="3224726"/>
                      </a:lnTo>
                      <a:lnTo>
                        <a:pt x="769601" y="3266343"/>
                      </a:lnTo>
                      <a:lnTo>
                        <a:pt x="861779" y="3301120"/>
                      </a:lnTo>
                      <a:lnTo>
                        <a:pt x="957224" y="3328733"/>
                      </a:lnTo>
                      <a:lnTo>
                        <a:pt x="1055614" y="3348857"/>
                      </a:lnTo>
                      <a:lnTo>
                        <a:pt x="1156622" y="3361170"/>
                      </a:lnTo>
                      <a:lnTo>
                        <a:pt x="1259925" y="3365346"/>
                      </a:lnTo>
                      <a:lnTo>
                        <a:pt x="4341040" y="3365346"/>
                      </a:lnTo>
                      <a:lnTo>
                        <a:pt x="4237738" y="3361170"/>
                      </a:lnTo>
                      <a:lnTo>
                        <a:pt x="4136729" y="3348857"/>
                      </a:lnTo>
                      <a:lnTo>
                        <a:pt x="4038340" y="3328733"/>
                      </a:lnTo>
                      <a:lnTo>
                        <a:pt x="3942894" y="3301120"/>
                      </a:lnTo>
                      <a:lnTo>
                        <a:pt x="3850717" y="3266343"/>
                      </a:lnTo>
                      <a:lnTo>
                        <a:pt x="3762133" y="3224726"/>
                      </a:lnTo>
                      <a:lnTo>
                        <a:pt x="3677467" y="3176594"/>
                      </a:lnTo>
                      <a:lnTo>
                        <a:pt x="3597043" y="3122270"/>
                      </a:lnTo>
                      <a:lnTo>
                        <a:pt x="3521188" y="3062078"/>
                      </a:lnTo>
                      <a:lnTo>
                        <a:pt x="3450224" y="2996344"/>
                      </a:lnTo>
                      <a:lnTo>
                        <a:pt x="3384478" y="2925390"/>
                      </a:lnTo>
                      <a:lnTo>
                        <a:pt x="3324273" y="2849541"/>
                      </a:lnTo>
                      <a:lnTo>
                        <a:pt x="3269935" y="2769121"/>
                      </a:lnTo>
                      <a:lnTo>
                        <a:pt x="3221789" y="2684454"/>
                      </a:lnTo>
                      <a:lnTo>
                        <a:pt x="3180158" y="2595864"/>
                      </a:lnTo>
                      <a:lnTo>
                        <a:pt x="3145369" y="2503676"/>
                      </a:lnTo>
                      <a:lnTo>
                        <a:pt x="3117745" y="2408214"/>
                      </a:lnTo>
                      <a:lnTo>
                        <a:pt x="3097611" y="2309801"/>
                      </a:lnTo>
                      <a:lnTo>
                        <a:pt x="3085293" y="2208762"/>
                      </a:lnTo>
                      <a:lnTo>
                        <a:pt x="3081115" y="2105421"/>
                      </a:lnTo>
                      <a:lnTo>
                        <a:pt x="3081115" y="581253"/>
                      </a:lnTo>
                      <a:lnTo>
                        <a:pt x="3079188" y="533581"/>
                      </a:lnTo>
                      <a:lnTo>
                        <a:pt x="3073507" y="486971"/>
                      </a:lnTo>
                      <a:lnTo>
                        <a:pt x="3064222" y="441572"/>
                      </a:lnTo>
                      <a:lnTo>
                        <a:pt x="3051482" y="397533"/>
                      </a:lnTo>
                      <a:lnTo>
                        <a:pt x="3035437" y="355004"/>
                      </a:lnTo>
                      <a:lnTo>
                        <a:pt x="3016236" y="314134"/>
                      </a:lnTo>
                      <a:lnTo>
                        <a:pt x="2994029" y="275074"/>
                      </a:lnTo>
                      <a:lnTo>
                        <a:pt x="2968966" y="237973"/>
                      </a:lnTo>
                      <a:lnTo>
                        <a:pt x="2941196" y="202980"/>
                      </a:lnTo>
                      <a:lnTo>
                        <a:pt x="2910869" y="170245"/>
                      </a:lnTo>
                      <a:lnTo>
                        <a:pt x="2878134" y="139918"/>
                      </a:lnTo>
                      <a:lnTo>
                        <a:pt x="2843141" y="112148"/>
                      </a:lnTo>
                      <a:lnTo>
                        <a:pt x="2806040" y="87085"/>
                      </a:lnTo>
                      <a:lnTo>
                        <a:pt x="2766980" y="64878"/>
                      </a:lnTo>
                      <a:lnTo>
                        <a:pt x="2726111" y="45678"/>
                      </a:lnTo>
                      <a:lnTo>
                        <a:pt x="2683582" y="29632"/>
                      </a:lnTo>
                      <a:lnTo>
                        <a:pt x="2639543" y="16892"/>
                      </a:lnTo>
                      <a:lnTo>
                        <a:pt x="2594144" y="7607"/>
                      </a:lnTo>
                      <a:lnTo>
                        <a:pt x="2547533" y="1926"/>
                      </a:lnTo>
                      <a:lnTo>
                        <a:pt x="2499862" y="0"/>
                      </a:lnTo>
                      <a:lnTo>
                        <a:pt x="581253" y="0"/>
                      </a:lnTo>
                      <a:lnTo>
                        <a:pt x="533581" y="1926"/>
                      </a:lnTo>
                      <a:lnTo>
                        <a:pt x="486971" y="7607"/>
                      </a:lnTo>
                      <a:lnTo>
                        <a:pt x="441572" y="16892"/>
                      </a:lnTo>
                      <a:lnTo>
                        <a:pt x="397533" y="29632"/>
                      </a:lnTo>
                      <a:lnTo>
                        <a:pt x="355004" y="45678"/>
                      </a:lnTo>
                      <a:lnTo>
                        <a:pt x="314134" y="64878"/>
                      </a:lnTo>
                      <a:lnTo>
                        <a:pt x="275074" y="87085"/>
                      </a:lnTo>
                      <a:lnTo>
                        <a:pt x="237973" y="112148"/>
                      </a:lnTo>
                      <a:lnTo>
                        <a:pt x="202980" y="139918"/>
                      </a:lnTo>
                      <a:lnTo>
                        <a:pt x="170245" y="170245"/>
                      </a:lnTo>
                      <a:lnTo>
                        <a:pt x="139918" y="202980"/>
                      </a:lnTo>
                      <a:lnTo>
                        <a:pt x="112148" y="237973"/>
                      </a:lnTo>
                      <a:lnTo>
                        <a:pt x="87085" y="275074"/>
                      </a:lnTo>
                      <a:lnTo>
                        <a:pt x="64878" y="314134"/>
                      </a:lnTo>
                      <a:lnTo>
                        <a:pt x="45678" y="355004"/>
                      </a:lnTo>
                      <a:lnTo>
                        <a:pt x="29632" y="397533"/>
                      </a:lnTo>
                      <a:lnTo>
                        <a:pt x="16892" y="441572"/>
                      </a:lnTo>
                      <a:lnTo>
                        <a:pt x="7607" y="486971"/>
                      </a:lnTo>
                      <a:lnTo>
                        <a:pt x="1926" y="533581"/>
                      </a:lnTo>
                      <a:lnTo>
                        <a:pt x="0" y="581253"/>
                      </a:lnTo>
                      <a:close/>
                    </a:path>
                  </a:pathLst>
                </a:custGeom>
                <a:solidFill>
                  <a:srgbClr val="92D050"/>
                </a:solidFill>
              </p:spPr>
              <p:txBody>
                <a:bodyPr wrap="square" lIns="0" tIns="0" rIns="0" bIns="0" rtlCol="0">
                  <a:noAutofit/>
                </a:bodyPr>
                <a:lstStyle/>
                <a:p>
                  <a:endParaRPr dirty="0"/>
                </a:p>
              </p:txBody>
            </p:sp>
            <p:sp>
              <p:nvSpPr>
                <p:cNvPr id="406" name="object 7"/>
                <p:cNvSpPr/>
                <p:nvPr/>
              </p:nvSpPr>
              <p:spPr>
                <a:xfrm>
                  <a:off x="3607682" y="2103419"/>
                  <a:ext cx="1529760" cy="2789009"/>
                </a:xfrm>
                <a:custGeom>
                  <a:avLst/>
                  <a:gdLst/>
                  <a:ahLst/>
                  <a:cxnLst/>
                  <a:rect l="l" t="t" r="r" b="b"/>
                  <a:pathLst>
                    <a:path w="1529760" h="2789009">
                      <a:moveTo>
                        <a:pt x="368771" y="2019506"/>
                      </a:moveTo>
                      <a:lnTo>
                        <a:pt x="333973" y="1927302"/>
                      </a:lnTo>
                      <a:lnTo>
                        <a:pt x="306341" y="1831821"/>
                      </a:lnTo>
                      <a:lnTo>
                        <a:pt x="286202" y="1733386"/>
                      </a:lnTo>
                      <a:lnTo>
                        <a:pt x="273881" y="1632321"/>
                      </a:lnTo>
                      <a:lnTo>
                        <a:pt x="269701" y="1528949"/>
                      </a:lnTo>
                      <a:lnTo>
                        <a:pt x="269701" y="0"/>
                      </a:lnTo>
                      <a:lnTo>
                        <a:pt x="0" y="0"/>
                      </a:lnTo>
                      <a:lnTo>
                        <a:pt x="0" y="1528949"/>
                      </a:lnTo>
                      <a:lnTo>
                        <a:pt x="4179" y="1632321"/>
                      </a:lnTo>
                      <a:lnTo>
                        <a:pt x="16501" y="1733386"/>
                      </a:lnTo>
                      <a:lnTo>
                        <a:pt x="36640" y="1831821"/>
                      </a:lnTo>
                      <a:lnTo>
                        <a:pt x="64271" y="1927302"/>
                      </a:lnTo>
                      <a:lnTo>
                        <a:pt x="99070" y="2019506"/>
                      </a:lnTo>
                      <a:lnTo>
                        <a:pt x="140710" y="2108107"/>
                      </a:lnTo>
                      <a:lnTo>
                        <a:pt x="188867" y="2192783"/>
                      </a:lnTo>
                      <a:lnTo>
                        <a:pt x="243217" y="2273210"/>
                      </a:lnTo>
                      <a:lnTo>
                        <a:pt x="303433" y="2349064"/>
                      </a:lnTo>
                      <a:lnTo>
                        <a:pt x="369191" y="2420021"/>
                      </a:lnTo>
                      <a:lnTo>
                        <a:pt x="440166" y="2485757"/>
                      </a:lnTo>
                      <a:lnTo>
                        <a:pt x="516033" y="2545948"/>
                      </a:lnTo>
                      <a:lnTo>
                        <a:pt x="596466" y="2600271"/>
                      </a:lnTo>
                      <a:lnTo>
                        <a:pt x="681141" y="2648401"/>
                      </a:lnTo>
                      <a:lnTo>
                        <a:pt x="769732" y="2690015"/>
                      </a:lnTo>
                      <a:lnTo>
                        <a:pt x="861915" y="2724789"/>
                      </a:lnTo>
                      <a:lnTo>
                        <a:pt x="957364" y="2752399"/>
                      </a:lnTo>
                      <a:lnTo>
                        <a:pt x="1055754" y="2772522"/>
                      </a:lnTo>
                      <a:lnTo>
                        <a:pt x="1156761" y="2784833"/>
                      </a:lnTo>
                      <a:lnTo>
                        <a:pt x="1260059" y="2789009"/>
                      </a:lnTo>
                      <a:lnTo>
                        <a:pt x="1529760" y="2789009"/>
                      </a:lnTo>
                      <a:lnTo>
                        <a:pt x="1426462" y="2784833"/>
                      </a:lnTo>
                      <a:lnTo>
                        <a:pt x="1325456" y="2772522"/>
                      </a:lnTo>
                      <a:lnTo>
                        <a:pt x="1227065" y="2752399"/>
                      </a:lnTo>
                      <a:lnTo>
                        <a:pt x="1131616" y="2724789"/>
                      </a:lnTo>
                      <a:lnTo>
                        <a:pt x="1039433" y="2690015"/>
                      </a:lnTo>
                      <a:lnTo>
                        <a:pt x="950842" y="2648401"/>
                      </a:lnTo>
                      <a:lnTo>
                        <a:pt x="866167" y="2600271"/>
                      </a:lnTo>
                      <a:lnTo>
                        <a:pt x="785734" y="2545948"/>
                      </a:lnTo>
                      <a:lnTo>
                        <a:pt x="709868" y="2485757"/>
                      </a:lnTo>
                      <a:lnTo>
                        <a:pt x="638893" y="2420021"/>
                      </a:lnTo>
                      <a:lnTo>
                        <a:pt x="573135" y="2349064"/>
                      </a:lnTo>
                      <a:lnTo>
                        <a:pt x="512918" y="2273210"/>
                      </a:lnTo>
                      <a:lnTo>
                        <a:pt x="458569" y="2192783"/>
                      </a:lnTo>
                      <a:lnTo>
                        <a:pt x="410412" y="2108107"/>
                      </a:lnTo>
                      <a:lnTo>
                        <a:pt x="368771" y="2019506"/>
                      </a:lnTo>
                      <a:close/>
                    </a:path>
                  </a:pathLst>
                </a:custGeom>
                <a:solidFill>
                  <a:srgbClr val="EEEEEE"/>
                </a:solidFill>
              </p:spPr>
              <p:txBody>
                <a:bodyPr wrap="square" lIns="0" tIns="0" rIns="0" bIns="0" rtlCol="0">
                  <a:noAutofit/>
                </a:bodyPr>
                <a:lstStyle/>
                <a:p>
                  <a:endParaRPr/>
                </a:p>
              </p:txBody>
            </p:sp>
            <p:sp>
              <p:nvSpPr>
                <p:cNvPr id="407" name="object 8"/>
                <p:cNvSpPr/>
                <p:nvPr/>
              </p:nvSpPr>
              <p:spPr>
                <a:xfrm>
                  <a:off x="4145205" y="1527064"/>
                  <a:ext cx="7638464" cy="1274889"/>
                </a:xfrm>
                <a:custGeom>
                  <a:avLst/>
                  <a:gdLst/>
                  <a:ahLst/>
                  <a:cxnLst/>
                  <a:rect l="l" t="t" r="r" b="b"/>
                  <a:pathLst>
                    <a:path w="7350243" h="1274889">
                      <a:moveTo>
                        <a:pt x="191182" y="986103"/>
                      </a:moveTo>
                      <a:lnTo>
                        <a:pt x="199282" y="1035900"/>
                      </a:lnTo>
                      <a:lnTo>
                        <a:pt x="214861" y="1082753"/>
                      </a:lnTo>
                      <a:lnTo>
                        <a:pt x="237272" y="1126012"/>
                      </a:lnTo>
                      <a:lnTo>
                        <a:pt x="265867" y="1165031"/>
                      </a:lnTo>
                      <a:lnTo>
                        <a:pt x="299998" y="1199161"/>
                      </a:lnTo>
                      <a:lnTo>
                        <a:pt x="339017" y="1227756"/>
                      </a:lnTo>
                      <a:lnTo>
                        <a:pt x="382276" y="1250167"/>
                      </a:lnTo>
                      <a:lnTo>
                        <a:pt x="429128" y="1265746"/>
                      </a:lnTo>
                      <a:lnTo>
                        <a:pt x="478925" y="1273846"/>
                      </a:lnTo>
                      <a:lnTo>
                        <a:pt x="504725" y="1274889"/>
                      </a:lnTo>
                      <a:lnTo>
                        <a:pt x="6932603" y="1274889"/>
                      </a:lnTo>
                      <a:lnTo>
                        <a:pt x="7000348" y="1269423"/>
                      </a:lnTo>
                      <a:lnTo>
                        <a:pt x="7064612" y="1253597"/>
                      </a:lnTo>
                      <a:lnTo>
                        <a:pt x="7124535" y="1228272"/>
                      </a:lnTo>
                      <a:lnTo>
                        <a:pt x="7179258" y="1194308"/>
                      </a:lnTo>
                      <a:lnTo>
                        <a:pt x="7227921" y="1152564"/>
                      </a:lnTo>
                      <a:lnTo>
                        <a:pt x="7269664" y="1103900"/>
                      </a:lnTo>
                      <a:lnTo>
                        <a:pt x="7303628" y="1049177"/>
                      </a:lnTo>
                      <a:lnTo>
                        <a:pt x="7328952" y="989254"/>
                      </a:lnTo>
                      <a:lnTo>
                        <a:pt x="7344777" y="924992"/>
                      </a:lnTo>
                      <a:lnTo>
                        <a:pt x="7350243" y="857249"/>
                      </a:lnTo>
                      <a:lnTo>
                        <a:pt x="7350243" y="581211"/>
                      </a:lnTo>
                      <a:lnTo>
                        <a:pt x="7348317" y="533542"/>
                      </a:lnTo>
                      <a:lnTo>
                        <a:pt x="7342636" y="486934"/>
                      </a:lnTo>
                      <a:lnTo>
                        <a:pt x="7333352" y="441538"/>
                      </a:lnTo>
                      <a:lnTo>
                        <a:pt x="7320612" y="397502"/>
                      </a:lnTo>
                      <a:lnTo>
                        <a:pt x="7304568" y="354975"/>
                      </a:lnTo>
                      <a:lnTo>
                        <a:pt x="7285369" y="314109"/>
                      </a:lnTo>
                      <a:lnTo>
                        <a:pt x="7263164" y="275052"/>
                      </a:lnTo>
                      <a:lnTo>
                        <a:pt x="7238102" y="237953"/>
                      </a:lnTo>
                      <a:lnTo>
                        <a:pt x="7210334" y="202963"/>
                      </a:lnTo>
                      <a:lnTo>
                        <a:pt x="7180009" y="170231"/>
                      </a:lnTo>
                      <a:lnTo>
                        <a:pt x="7147276" y="139906"/>
                      </a:lnTo>
                      <a:lnTo>
                        <a:pt x="7112286" y="112138"/>
                      </a:lnTo>
                      <a:lnTo>
                        <a:pt x="7075187" y="87077"/>
                      </a:lnTo>
                      <a:lnTo>
                        <a:pt x="7036130" y="64872"/>
                      </a:lnTo>
                      <a:lnTo>
                        <a:pt x="6995264" y="45673"/>
                      </a:lnTo>
                      <a:lnTo>
                        <a:pt x="6952738" y="29630"/>
                      </a:lnTo>
                      <a:lnTo>
                        <a:pt x="6908702" y="16891"/>
                      </a:lnTo>
                      <a:lnTo>
                        <a:pt x="6863306" y="7606"/>
                      </a:lnTo>
                      <a:lnTo>
                        <a:pt x="6816700" y="1926"/>
                      </a:lnTo>
                      <a:lnTo>
                        <a:pt x="6769032" y="0"/>
                      </a:lnTo>
                      <a:lnTo>
                        <a:pt x="0" y="0"/>
                      </a:lnTo>
                      <a:lnTo>
                        <a:pt x="17553" y="24716"/>
                      </a:lnTo>
                      <a:lnTo>
                        <a:pt x="34357" y="49987"/>
                      </a:lnTo>
                      <a:lnTo>
                        <a:pt x="50397" y="75797"/>
                      </a:lnTo>
                      <a:lnTo>
                        <a:pt x="65655" y="102128"/>
                      </a:lnTo>
                      <a:lnTo>
                        <a:pt x="80115" y="128965"/>
                      </a:lnTo>
                      <a:lnTo>
                        <a:pt x="93761" y="156292"/>
                      </a:lnTo>
                      <a:lnTo>
                        <a:pt x="106576" y="184092"/>
                      </a:lnTo>
                      <a:lnTo>
                        <a:pt x="118544" y="212349"/>
                      </a:lnTo>
                      <a:lnTo>
                        <a:pt x="129649" y="241048"/>
                      </a:lnTo>
                      <a:lnTo>
                        <a:pt x="139875" y="270171"/>
                      </a:lnTo>
                      <a:lnTo>
                        <a:pt x="149204" y="299703"/>
                      </a:lnTo>
                      <a:lnTo>
                        <a:pt x="157620" y="329628"/>
                      </a:lnTo>
                      <a:lnTo>
                        <a:pt x="165108" y="359929"/>
                      </a:lnTo>
                      <a:lnTo>
                        <a:pt x="171651" y="390590"/>
                      </a:lnTo>
                      <a:lnTo>
                        <a:pt x="177232" y="421594"/>
                      </a:lnTo>
                      <a:lnTo>
                        <a:pt x="181835" y="452927"/>
                      </a:lnTo>
                      <a:lnTo>
                        <a:pt x="185443" y="484571"/>
                      </a:lnTo>
                      <a:lnTo>
                        <a:pt x="188041" y="516511"/>
                      </a:lnTo>
                      <a:lnTo>
                        <a:pt x="189612" y="548729"/>
                      </a:lnTo>
                      <a:lnTo>
                        <a:pt x="190139" y="581211"/>
                      </a:lnTo>
                      <a:lnTo>
                        <a:pt x="190139" y="960303"/>
                      </a:lnTo>
                      <a:lnTo>
                        <a:pt x="191182" y="986103"/>
                      </a:lnTo>
                      <a:close/>
                    </a:path>
                  </a:pathLst>
                </a:custGeom>
                <a:solidFill>
                  <a:srgbClr val="92D050"/>
                </a:solidFill>
              </p:spPr>
              <p:txBody>
                <a:bodyPr wrap="square" lIns="0" tIns="0" rIns="0" bIns="0" rtlCol="0">
                  <a:noAutofit/>
                </a:bodyPr>
                <a:lstStyle/>
                <a:p>
                  <a:endParaRPr dirty="0"/>
                </a:p>
              </p:txBody>
            </p:sp>
            <p:sp>
              <p:nvSpPr>
                <p:cNvPr id="408" name="object 9"/>
                <p:cNvSpPr/>
                <p:nvPr/>
              </p:nvSpPr>
              <p:spPr>
                <a:xfrm>
                  <a:off x="11199700" y="2919564"/>
                  <a:ext cx="2422916" cy="2422916"/>
                </a:xfrm>
                <a:custGeom>
                  <a:avLst/>
                  <a:gdLst/>
                  <a:ahLst/>
                  <a:cxnLst/>
                  <a:rect l="l" t="t" r="r" b="b"/>
                  <a:pathLst>
                    <a:path w="2422916" h="2422916">
                      <a:moveTo>
                        <a:pt x="2422916" y="1211462"/>
                      </a:moveTo>
                      <a:lnTo>
                        <a:pt x="2418900" y="1112103"/>
                      </a:lnTo>
                      <a:lnTo>
                        <a:pt x="2407060" y="1014956"/>
                      </a:lnTo>
                      <a:lnTo>
                        <a:pt x="2387708" y="920333"/>
                      </a:lnTo>
                      <a:lnTo>
                        <a:pt x="2361156" y="828545"/>
                      </a:lnTo>
                      <a:lnTo>
                        <a:pt x="2327714" y="739905"/>
                      </a:lnTo>
                      <a:lnTo>
                        <a:pt x="2287696" y="654724"/>
                      </a:lnTo>
                      <a:lnTo>
                        <a:pt x="2241412" y="573314"/>
                      </a:lnTo>
                      <a:lnTo>
                        <a:pt x="2189176" y="495987"/>
                      </a:lnTo>
                      <a:lnTo>
                        <a:pt x="2131297" y="423054"/>
                      </a:lnTo>
                      <a:lnTo>
                        <a:pt x="2068089" y="354828"/>
                      </a:lnTo>
                      <a:lnTo>
                        <a:pt x="1999863" y="291619"/>
                      </a:lnTo>
                      <a:lnTo>
                        <a:pt x="1926931" y="233741"/>
                      </a:lnTo>
                      <a:lnTo>
                        <a:pt x="1849604" y="181504"/>
                      </a:lnTo>
                      <a:lnTo>
                        <a:pt x="1768195" y="135220"/>
                      </a:lnTo>
                      <a:lnTo>
                        <a:pt x="1683014" y="95202"/>
                      </a:lnTo>
                      <a:lnTo>
                        <a:pt x="1594375" y="61760"/>
                      </a:lnTo>
                      <a:lnTo>
                        <a:pt x="1502588" y="35208"/>
                      </a:lnTo>
                      <a:lnTo>
                        <a:pt x="1407966" y="15855"/>
                      </a:lnTo>
                      <a:lnTo>
                        <a:pt x="1310820" y="4015"/>
                      </a:lnTo>
                      <a:lnTo>
                        <a:pt x="1211462" y="0"/>
                      </a:lnTo>
                      <a:lnTo>
                        <a:pt x="1112104" y="4015"/>
                      </a:lnTo>
                      <a:lnTo>
                        <a:pt x="1014958" y="15855"/>
                      </a:lnTo>
                      <a:lnTo>
                        <a:pt x="920336" y="35208"/>
                      </a:lnTo>
                      <a:lnTo>
                        <a:pt x="828548" y="61760"/>
                      </a:lnTo>
                      <a:lnTo>
                        <a:pt x="739909" y="95202"/>
                      </a:lnTo>
                      <a:lnTo>
                        <a:pt x="654728" y="135220"/>
                      </a:lnTo>
                      <a:lnTo>
                        <a:pt x="573318" y="181504"/>
                      </a:lnTo>
                      <a:lnTo>
                        <a:pt x="495991" y="233741"/>
                      </a:lnTo>
                      <a:lnTo>
                        <a:pt x="423058" y="291619"/>
                      </a:lnTo>
                      <a:lnTo>
                        <a:pt x="354831" y="354828"/>
                      </a:lnTo>
                      <a:lnTo>
                        <a:pt x="291622" y="423054"/>
                      </a:lnTo>
                      <a:lnTo>
                        <a:pt x="233743" y="495987"/>
                      </a:lnTo>
                      <a:lnTo>
                        <a:pt x="181506" y="573314"/>
                      </a:lnTo>
                      <a:lnTo>
                        <a:pt x="135222" y="654724"/>
                      </a:lnTo>
                      <a:lnTo>
                        <a:pt x="95203" y="739905"/>
                      </a:lnTo>
                      <a:lnTo>
                        <a:pt x="61761" y="828545"/>
                      </a:lnTo>
                      <a:lnTo>
                        <a:pt x="35208" y="920333"/>
                      </a:lnTo>
                      <a:lnTo>
                        <a:pt x="15856" y="1014956"/>
                      </a:lnTo>
                      <a:lnTo>
                        <a:pt x="4016" y="1112103"/>
                      </a:lnTo>
                      <a:lnTo>
                        <a:pt x="0" y="1211462"/>
                      </a:lnTo>
                      <a:lnTo>
                        <a:pt x="4016" y="1310820"/>
                      </a:lnTo>
                      <a:lnTo>
                        <a:pt x="15856" y="1407966"/>
                      </a:lnTo>
                      <a:lnTo>
                        <a:pt x="35208" y="1502588"/>
                      </a:lnTo>
                      <a:lnTo>
                        <a:pt x="61761" y="1594375"/>
                      </a:lnTo>
                      <a:lnTo>
                        <a:pt x="95203" y="1683014"/>
                      </a:lnTo>
                      <a:lnTo>
                        <a:pt x="135222" y="1768195"/>
                      </a:lnTo>
                      <a:lnTo>
                        <a:pt x="181506" y="1849604"/>
                      </a:lnTo>
                      <a:lnTo>
                        <a:pt x="233743" y="1926931"/>
                      </a:lnTo>
                      <a:lnTo>
                        <a:pt x="291622" y="1999863"/>
                      </a:lnTo>
                      <a:lnTo>
                        <a:pt x="354831" y="2068089"/>
                      </a:lnTo>
                      <a:lnTo>
                        <a:pt x="423058" y="2131297"/>
                      </a:lnTo>
                      <a:lnTo>
                        <a:pt x="495991" y="2189176"/>
                      </a:lnTo>
                      <a:lnTo>
                        <a:pt x="573318" y="2241412"/>
                      </a:lnTo>
                      <a:lnTo>
                        <a:pt x="654728" y="2287696"/>
                      </a:lnTo>
                      <a:lnTo>
                        <a:pt x="739909" y="2327714"/>
                      </a:lnTo>
                      <a:lnTo>
                        <a:pt x="828548" y="2361156"/>
                      </a:lnTo>
                      <a:lnTo>
                        <a:pt x="920336" y="2387708"/>
                      </a:lnTo>
                      <a:lnTo>
                        <a:pt x="1014958" y="2407060"/>
                      </a:lnTo>
                      <a:lnTo>
                        <a:pt x="1112104" y="2418900"/>
                      </a:lnTo>
                      <a:lnTo>
                        <a:pt x="1211462" y="2422916"/>
                      </a:lnTo>
                      <a:lnTo>
                        <a:pt x="1310820" y="2418900"/>
                      </a:lnTo>
                      <a:lnTo>
                        <a:pt x="1407966" y="2407060"/>
                      </a:lnTo>
                      <a:lnTo>
                        <a:pt x="1502588" y="2387708"/>
                      </a:lnTo>
                      <a:lnTo>
                        <a:pt x="1594375" y="2361156"/>
                      </a:lnTo>
                      <a:lnTo>
                        <a:pt x="1683014" y="2327714"/>
                      </a:lnTo>
                      <a:lnTo>
                        <a:pt x="1768195" y="2287696"/>
                      </a:lnTo>
                      <a:lnTo>
                        <a:pt x="1849604" y="2241412"/>
                      </a:lnTo>
                      <a:lnTo>
                        <a:pt x="1926931" y="2189176"/>
                      </a:lnTo>
                      <a:lnTo>
                        <a:pt x="1999863" y="2131297"/>
                      </a:lnTo>
                      <a:lnTo>
                        <a:pt x="2068089" y="2068089"/>
                      </a:lnTo>
                      <a:lnTo>
                        <a:pt x="2131297" y="1999863"/>
                      </a:lnTo>
                      <a:lnTo>
                        <a:pt x="2189176" y="1926931"/>
                      </a:lnTo>
                      <a:lnTo>
                        <a:pt x="2241412" y="1849604"/>
                      </a:lnTo>
                      <a:lnTo>
                        <a:pt x="2287696" y="1768195"/>
                      </a:lnTo>
                      <a:lnTo>
                        <a:pt x="2327714" y="1683014"/>
                      </a:lnTo>
                      <a:lnTo>
                        <a:pt x="2361156" y="1594375"/>
                      </a:lnTo>
                      <a:lnTo>
                        <a:pt x="2387708" y="1502588"/>
                      </a:lnTo>
                      <a:lnTo>
                        <a:pt x="2407060" y="1407966"/>
                      </a:lnTo>
                      <a:lnTo>
                        <a:pt x="2418900" y="1310820"/>
                      </a:lnTo>
                      <a:lnTo>
                        <a:pt x="2422916" y="1211462"/>
                      </a:lnTo>
                      <a:close/>
                    </a:path>
                  </a:pathLst>
                </a:custGeom>
                <a:solidFill>
                  <a:srgbClr val="E26937"/>
                </a:solidFill>
              </p:spPr>
              <p:txBody>
                <a:bodyPr wrap="square" lIns="0" tIns="0" rIns="0" bIns="0" rtlCol="0">
                  <a:noAutofit/>
                </a:bodyPr>
                <a:lstStyle/>
                <a:p>
                  <a:endParaRPr/>
                </a:p>
              </p:txBody>
            </p:sp>
            <p:sp>
              <p:nvSpPr>
                <p:cNvPr id="409" name="object 10"/>
                <p:cNvSpPr/>
                <p:nvPr/>
              </p:nvSpPr>
              <p:spPr>
                <a:xfrm>
                  <a:off x="11136659" y="2758460"/>
                  <a:ext cx="1865140" cy="2133970"/>
                </a:xfrm>
                <a:custGeom>
                  <a:avLst/>
                  <a:gdLst/>
                  <a:ahLst/>
                  <a:cxnLst/>
                  <a:rect l="l" t="t" r="r" b="b"/>
                  <a:pathLst>
                    <a:path w="1865140" h="2133970">
                      <a:moveTo>
                        <a:pt x="4015" y="1112095"/>
                      </a:moveTo>
                      <a:lnTo>
                        <a:pt x="0" y="1211454"/>
                      </a:lnTo>
                      <a:lnTo>
                        <a:pt x="1234" y="1266593"/>
                      </a:lnTo>
                      <a:lnTo>
                        <a:pt x="4900" y="1321096"/>
                      </a:lnTo>
                      <a:lnTo>
                        <a:pt x="10947" y="1374912"/>
                      </a:lnTo>
                      <a:lnTo>
                        <a:pt x="19321" y="1427988"/>
                      </a:lnTo>
                      <a:lnTo>
                        <a:pt x="29969" y="1480272"/>
                      </a:lnTo>
                      <a:lnTo>
                        <a:pt x="42839" y="1531711"/>
                      </a:lnTo>
                      <a:lnTo>
                        <a:pt x="57877" y="1582254"/>
                      </a:lnTo>
                      <a:lnTo>
                        <a:pt x="75030" y="1631849"/>
                      </a:lnTo>
                      <a:lnTo>
                        <a:pt x="94247" y="1680442"/>
                      </a:lnTo>
                      <a:lnTo>
                        <a:pt x="115473" y="1727982"/>
                      </a:lnTo>
                      <a:lnTo>
                        <a:pt x="138656" y="1774417"/>
                      </a:lnTo>
                      <a:lnTo>
                        <a:pt x="163744" y="1819694"/>
                      </a:lnTo>
                      <a:lnTo>
                        <a:pt x="190683" y="1863761"/>
                      </a:lnTo>
                      <a:lnTo>
                        <a:pt x="219420" y="1906566"/>
                      </a:lnTo>
                      <a:lnTo>
                        <a:pt x="249903" y="1948057"/>
                      </a:lnTo>
                      <a:lnTo>
                        <a:pt x="282079" y="1988181"/>
                      </a:lnTo>
                      <a:lnTo>
                        <a:pt x="315894" y="2026887"/>
                      </a:lnTo>
                      <a:lnTo>
                        <a:pt x="351297" y="2064122"/>
                      </a:lnTo>
                      <a:lnTo>
                        <a:pt x="388233" y="2099834"/>
                      </a:lnTo>
                      <a:lnTo>
                        <a:pt x="426652" y="2133970"/>
                      </a:lnTo>
                      <a:lnTo>
                        <a:pt x="463795" y="2133970"/>
                      </a:lnTo>
                      <a:lnTo>
                        <a:pt x="505539" y="2133000"/>
                      </a:lnTo>
                      <a:lnTo>
                        <a:pt x="546989" y="2130108"/>
                      </a:lnTo>
                      <a:lnTo>
                        <a:pt x="588088" y="2125324"/>
                      </a:lnTo>
                      <a:lnTo>
                        <a:pt x="628776" y="2118675"/>
                      </a:lnTo>
                      <a:lnTo>
                        <a:pt x="668995" y="2110190"/>
                      </a:lnTo>
                      <a:lnTo>
                        <a:pt x="708686" y="2099898"/>
                      </a:lnTo>
                      <a:lnTo>
                        <a:pt x="747791" y="2087826"/>
                      </a:lnTo>
                      <a:lnTo>
                        <a:pt x="786250" y="2074005"/>
                      </a:lnTo>
                      <a:lnTo>
                        <a:pt x="824005" y="2058462"/>
                      </a:lnTo>
                      <a:lnTo>
                        <a:pt x="860998" y="2041225"/>
                      </a:lnTo>
                      <a:lnTo>
                        <a:pt x="897169" y="2022324"/>
                      </a:lnTo>
                      <a:lnTo>
                        <a:pt x="932461" y="2001787"/>
                      </a:lnTo>
                      <a:lnTo>
                        <a:pt x="966815" y="1979642"/>
                      </a:lnTo>
                      <a:lnTo>
                        <a:pt x="1000171" y="1955917"/>
                      </a:lnTo>
                      <a:lnTo>
                        <a:pt x="1032471" y="1930643"/>
                      </a:lnTo>
                      <a:lnTo>
                        <a:pt x="1063657" y="1903845"/>
                      </a:lnTo>
                      <a:lnTo>
                        <a:pt x="1093670" y="1875555"/>
                      </a:lnTo>
                      <a:lnTo>
                        <a:pt x="1122451" y="1845799"/>
                      </a:lnTo>
                      <a:lnTo>
                        <a:pt x="1149941" y="1814607"/>
                      </a:lnTo>
                      <a:lnTo>
                        <a:pt x="1176083" y="1782006"/>
                      </a:lnTo>
                      <a:lnTo>
                        <a:pt x="1769968" y="1006341"/>
                      </a:lnTo>
                      <a:lnTo>
                        <a:pt x="1804518" y="954268"/>
                      </a:lnTo>
                      <a:lnTo>
                        <a:pt x="1831305" y="899074"/>
                      </a:lnTo>
                      <a:lnTo>
                        <a:pt x="1850334" y="841554"/>
                      </a:lnTo>
                      <a:lnTo>
                        <a:pt x="1861611" y="782501"/>
                      </a:lnTo>
                      <a:lnTo>
                        <a:pt x="1865140" y="722710"/>
                      </a:lnTo>
                      <a:lnTo>
                        <a:pt x="1864000" y="692786"/>
                      </a:lnTo>
                      <a:lnTo>
                        <a:pt x="1855916" y="633379"/>
                      </a:lnTo>
                      <a:lnTo>
                        <a:pt x="1840096" y="575219"/>
                      </a:lnTo>
                      <a:lnTo>
                        <a:pt x="1816545" y="519103"/>
                      </a:lnTo>
                      <a:lnTo>
                        <a:pt x="1785267" y="465823"/>
                      </a:lnTo>
                      <a:lnTo>
                        <a:pt x="1437826" y="21435"/>
                      </a:lnTo>
                      <a:lnTo>
                        <a:pt x="1388323" y="13093"/>
                      </a:lnTo>
                      <a:lnTo>
                        <a:pt x="1338181" y="6728"/>
                      </a:lnTo>
                      <a:lnTo>
                        <a:pt x="1300171" y="3300"/>
                      </a:lnTo>
                      <a:lnTo>
                        <a:pt x="1261830" y="1065"/>
                      </a:lnTo>
                      <a:lnTo>
                        <a:pt x="1223168" y="57"/>
                      </a:lnTo>
                      <a:lnTo>
                        <a:pt x="1211454" y="0"/>
                      </a:lnTo>
                      <a:lnTo>
                        <a:pt x="1112096" y="4015"/>
                      </a:lnTo>
                      <a:lnTo>
                        <a:pt x="1014950" y="15855"/>
                      </a:lnTo>
                      <a:lnTo>
                        <a:pt x="920328" y="35207"/>
                      </a:lnTo>
                      <a:lnTo>
                        <a:pt x="828541" y="61760"/>
                      </a:lnTo>
                      <a:lnTo>
                        <a:pt x="739902" y="95201"/>
                      </a:lnTo>
                      <a:lnTo>
                        <a:pt x="654721" y="135218"/>
                      </a:lnTo>
                      <a:lnTo>
                        <a:pt x="573312" y="181501"/>
                      </a:lnTo>
                      <a:lnTo>
                        <a:pt x="495985" y="233738"/>
                      </a:lnTo>
                      <a:lnTo>
                        <a:pt x="423053" y="291616"/>
                      </a:lnTo>
                      <a:lnTo>
                        <a:pt x="354827" y="354824"/>
                      </a:lnTo>
                      <a:lnTo>
                        <a:pt x="291619" y="423049"/>
                      </a:lnTo>
                      <a:lnTo>
                        <a:pt x="233740" y="495981"/>
                      </a:lnTo>
                      <a:lnTo>
                        <a:pt x="181503" y="573308"/>
                      </a:lnTo>
                      <a:lnTo>
                        <a:pt x="135220" y="654718"/>
                      </a:lnTo>
                      <a:lnTo>
                        <a:pt x="95202" y="739898"/>
                      </a:lnTo>
                      <a:lnTo>
                        <a:pt x="61760" y="828538"/>
                      </a:lnTo>
                      <a:lnTo>
                        <a:pt x="35208" y="920325"/>
                      </a:lnTo>
                      <a:lnTo>
                        <a:pt x="15855" y="1014948"/>
                      </a:lnTo>
                      <a:lnTo>
                        <a:pt x="4015" y="1112095"/>
                      </a:lnTo>
                      <a:close/>
                    </a:path>
                  </a:pathLst>
                </a:custGeom>
                <a:solidFill>
                  <a:srgbClr val="EEEEEE"/>
                </a:solidFill>
              </p:spPr>
              <p:txBody>
                <a:bodyPr wrap="square" lIns="0" tIns="0" rIns="0" bIns="0" rtlCol="0">
                  <a:noAutofit/>
                </a:bodyPr>
                <a:lstStyle/>
                <a:p>
                  <a:endParaRPr/>
                </a:p>
              </p:txBody>
            </p:sp>
            <p:sp>
              <p:nvSpPr>
                <p:cNvPr id="410" name="object 11"/>
                <p:cNvSpPr/>
                <p:nvPr/>
              </p:nvSpPr>
              <p:spPr>
                <a:xfrm>
                  <a:off x="11199700" y="2919564"/>
                  <a:ext cx="2422916" cy="2422916"/>
                </a:xfrm>
                <a:custGeom>
                  <a:avLst/>
                  <a:gdLst/>
                  <a:ahLst/>
                  <a:cxnLst/>
                  <a:rect l="l" t="t" r="r" b="b"/>
                  <a:pathLst>
                    <a:path w="2422916" h="2422916">
                      <a:moveTo>
                        <a:pt x="2422916" y="1211462"/>
                      </a:moveTo>
                      <a:lnTo>
                        <a:pt x="2418900" y="1112103"/>
                      </a:lnTo>
                      <a:lnTo>
                        <a:pt x="2407060" y="1014956"/>
                      </a:lnTo>
                      <a:lnTo>
                        <a:pt x="2387708" y="920333"/>
                      </a:lnTo>
                      <a:lnTo>
                        <a:pt x="2361156" y="828545"/>
                      </a:lnTo>
                      <a:lnTo>
                        <a:pt x="2327714" y="739905"/>
                      </a:lnTo>
                      <a:lnTo>
                        <a:pt x="2287696" y="654724"/>
                      </a:lnTo>
                      <a:lnTo>
                        <a:pt x="2241412" y="573314"/>
                      </a:lnTo>
                      <a:lnTo>
                        <a:pt x="2189176" y="495987"/>
                      </a:lnTo>
                      <a:lnTo>
                        <a:pt x="2131297" y="423054"/>
                      </a:lnTo>
                      <a:lnTo>
                        <a:pt x="2068089" y="354828"/>
                      </a:lnTo>
                      <a:lnTo>
                        <a:pt x="1999863" y="291619"/>
                      </a:lnTo>
                      <a:lnTo>
                        <a:pt x="1926931" y="233741"/>
                      </a:lnTo>
                      <a:lnTo>
                        <a:pt x="1849604" y="181504"/>
                      </a:lnTo>
                      <a:lnTo>
                        <a:pt x="1768195" y="135220"/>
                      </a:lnTo>
                      <a:lnTo>
                        <a:pt x="1683014" y="95202"/>
                      </a:lnTo>
                      <a:lnTo>
                        <a:pt x="1594375" y="61760"/>
                      </a:lnTo>
                      <a:lnTo>
                        <a:pt x="1502588" y="35208"/>
                      </a:lnTo>
                      <a:lnTo>
                        <a:pt x="1407966" y="15855"/>
                      </a:lnTo>
                      <a:lnTo>
                        <a:pt x="1310820" y="4015"/>
                      </a:lnTo>
                      <a:lnTo>
                        <a:pt x="1211462" y="0"/>
                      </a:lnTo>
                      <a:lnTo>
                        <a:pt x="1112104" y="4015"/>
                      </a:lnTo>
                      <a:lnTo>
                        <a:pt x="1014958" y="15855"/>
                      </a:lnTo>
                      <a:lnTo>
                        <a:pt x="920336" y="35208"/>
                      </a:lnTo>
                      <a:lnTo>
                        <a:pt x="828548" y="61760"/>
                      </a:lnTo>
                      <a:lnTo>
                        <a:pt x="739909" y="95202"/>
                      </a:lnTo>
                      <a:lnTo>
                        <a:pt x="654728" y="135220"/>
                      </a:lnTo>
                      <a:lnTo>
                        <a:pt x="573318" y="181504"/>
                      </a:lnTo>
                      <a:lnTo>
                        <a:pt x="495991" y="233741"/>
                      </a:lnTo>
                      <a:lnTo>
                        <a:pt x="423058" y="291619"/>
                      </a:lnTo>
                      <a:lnTo>
                        <a:pt x="354831" y="354828"/>
                      </a:lnTo>
                      <a:lnTo>
                        <a:pt x="291622" y="423054"/>
                      </a:lnTo>
                      <a:lnTo>
                        <a:pt x="233743" y="495987"/>
                      </a:lnTo>
                      <a:lnTo>
                        <a:pt x="181506" y="573314"/>
                      </a:lnTo>
                      <a:lnTo>
                        <a:pt x="135222" y="654724"/>
                      </a:lnTo>
                      <a:lnTo>
                        <a:pt x="95203" y="739905"/>
                      </a:lnTo>
                      <a:lnTo>
                        <a:pt x="61761" y="828545"/>
                      </a:lnTo>
                      <a:lnTo>
                        <a:pt x="35208" y="920333"/>
                      </a:lnTo>
                      <a:lnTo>
                        <a:pt x="15856" y="1014956"/>
                      </a:lnTo>
                      <a:lnTo>
                        <a:pt x="4016" y="1112103"/>
                      </a:lnTo>
                      <a:lnTo>
                        <a:pt x="0" y="1211462"/>
                      </a:lnTo>
                      <a:lnTo>
                        <a:pt x="4016" y="1310820"/>
                      </a:lnTo>
                      <a:lnTo>
                        <a:pt x="15856" y="1407966"/>
                      </a:lnTo>
                      <a:lnTo>
                        <a:pt x="35208" y="1502588"/>
                      </a:lnTo>
                      <a:lnTo>
                        <a:pt x="61761" y="1594375"/>
                      </a:lnTo>
                      <a:lnTo>
                        <a:pt x="95203" y="1683014"/>
                      </a:lnTo>
                      <a:lnTo>
                        <a:pt x="135222" y="1768195"/>
                      </a:lnTo>
                      <a:lnTo>
                        <a:pt x="181506" y="1849604"/>
                      </a:lnTo>
                      <a:lnTo>
                        <a:pt x="233743" y="1926931"/>
                      </a:lnTo>
                      <a:lnTo>
                        <a:pt x="291622" y="1999863"/>
                      </a:lnTo>
                      <a:lnTo>
                        <a:pt x="354831" y="2068089"/>
                      </a:lnTo>
                      <a:lnTo>
                        <a:pt x="423058" y="2131297"/>
                      </a:lnTo>
                      <a:lnTo>
                        <a:pt x="495991" y="2189176"/>
                      </a:lnTo>
                      <a:lnTo>
                        <a:pt x="573318" y="2241412"/>
                      </a:lnTo>
                      <a:lnTo>
                        <a:pt x="654728" y="2287696"/>
                      </a:lnTo>
                      <a:lnTo>
                        <a:pt x="739909" y="2327714"/>
                      </a:lnTo>
                      <a:lnTo>
                        <a:pt x="828548" y="2361156"/>
                      </a:lnTo>
                      <a:lnTo>
                        <a:pt x="920336" y="2387708"/>
                      </a:lnTo>
                      <a:lnTo>
                        <a:pt x="1014958" y="2407060"/>
                      </a:lnTo>
                      <a:lnTo>
                        <a:pt x="1112104" y="2418900"/>
                      </a:lnTo>
                      <a:lnTo>
                        <a:pt x="1211462" y="2422916"/>
                      </a:lnTo>
                      <a:lnTo>
                        <a:pt x="1310820" y="2418900"/>
                      </a:lnTo>
                      <a:lnTo>
                        <a:pt x="1407966" y="2407060"/>
                      </a:lnTo>
                      <a:lnTo>
                        <a:pt x="1502588" y="2387708"/>
                      </a:lnTo>
                      <a:lnTo>
                        <a:pt x="1594375" y="2361156"/>
                      </a:lnTo>
                      <a:lnTo>
                        <a:pt x="1683014" y="2327714"/>
                      </a:lnTo>
                      <a:lnTo>
                        <a:pt x="1768195" y="2287696"/>
                      </a:lnTo>
                      <a:lnTo>
                        <a:pt x="1849604" y="2241412"/>
                      </a:lnTo>
                      <a:lnTo>
                        <a:pt x="1926931" y="2189176"/>
                      </a:lnTo>
                      <a:lnTo>
                        <a:pt x="1999863" y="2131297"/>
                      </a:lnTo>
                      <a:lnTo>
                        <a:pt x="2068089" y="2068089"/>
                      </a:lnTo>
                      <a:lnTo>
                        <a:pt x="2131297" y="1999863"/>
                      </a:lnTo>
                      <a:lnTo>
                        <a:pt x="2189176" y="1926931"/>
                      </a:lnTo>
                      <a:lnTo>
                        <a:pt x="2241412" y="1849604"/>
                      </a:lnTo>
                      <a:lnTo>
                        <a:pt x="2287696" y="1768195"/>
                      </a:lnTo>
                      <a:lnTo>
                        <a:pt x="2327714" y="1683014"/>
                      </a:lnTo>
                      <a:lnTo>
                        <a:pt x="2361156" y="1594375"/>
                      </a:lnTo>
                      <a:lnTo>
                        <a:pt x="2387708" y="1502588"/>
                      </a:lnTo>
                      <a:lnTo>
                        <a:pt x="2407060" y="1407966"/>
                      </a:lnTo>
                      <a:lnTo>
                        <a:pt x="2418900" y="1310820"/>
                      </a:lnTo>
                      <a:lnTo>
                        <a:pt x="2422916" y="1211462"/>
                      </a:lnTo>
                      <a:close/>
                    </a:path>
                  </a:pathLst>
                </a:custGeom>
                <a:solidFill>
                  <a:srgbClr val="92D050"/>
                </a:solidFill>
              </p:spPr>
              <p:txBody>
                <a:bodyPr wrap="square" lIns="0" tIns="0" rIns="0" bIns="0" rtlCol="0">
                  <a:noAutofit/>
                </a:bodyPr>
                <a:lstStyle/>
                <a:p>
                  <a:endParaRPr dirty="0"/>
                </a:p>
              </p:txBody>
            </p:sp>
            <p:sp>
              <p:nvSpPr>
                <p:cNvPr id="415" name="object 2"/>
                <p:cNvSpPr txBox="1"/>
                <p:nvPr/>
              </p:nvSpPr>
              <p:spPr>
                <a:xfrm>
                  <a:off x="11897050" y="3845641"/>
                  <a:ext cx="1068699" cy="213179"/>
                </a:xfrm>
                <a:prstGeom prst="rect">
                  <a:avLst/>
                </a:prstGeom>
              </p:spPr>
              <p:txBody>
                <a:bodyPr wrap="square" lIns="0" tIns="0" rIns="0" bIns="0" rtlCol="0">
                  <a:noAutofit/>
                </a:bodyPr>
                <a:lstStyle/>
                <a:p>
                  <a:pPr marL="25400">
                    <a:lnSpc>
                      <a:spcPts val="1000"/>
                    </a:lnSpc>
                  </a:pPr>
                  <a:endParaRPr sz="1000"/>
                </a:p>
              </p:txBody>
            </p:sp>
          </p:gr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60771" y="2955548"/>
                <a:ext cx="2479192" cy="2398124"/>
              </a:xfrm>
              <a:prstGeom prst="rect">
                <a:avLst/>
              </a:prstGeom>
            </p:spPr>
          </p:pic>
          <p:sp>
            <p:nvSpPr>
              <p:cNvPr id="419" name="TextBox 418"/>
              <p:cNvSpPr txBox="1"/>
              <p:nvPr/>
            </p:nvSpPr>
            <p:spPr>
              <a:xfrm>
                <a:off x="12303022" y="3618708"/>
                <a:ext cx="1994691" cy="1077218"/>
              </a:xfrm>
              <a:prstGeom prst="rect">
                <a:avLst/>
              </a:prstGeom>
              <a:noFill/>
            </p:spPr>
            <p:txBody>
              <a:bodyPr wrap="square" rtlCol="0">
                <a:spAutoFit/>
              </a:bodyPr>
              <a:lstStyle/>
              <a:p>
                <a:pPr algn="ctr"/>
                <a:r>
                  <a:rPr lang="en-US" sz="3200" dirty="0">
                    <a:solidFill>
                      <a:srgbClr val="92D050"/>
                    </a:solidFill>
                    <a:latin typeface="Bebas Neue" panose="020B0606020202050201" pitchFamily="34" charset="0"/>
                  </a:rPr>
                  <a:t>University Logo</a:t>
                </a:r>
              </a:p>
            </p:txBody>
          </p:sp>
        </p:grpSp>
        <p:sp>
          <p:nvSpPr>
            <p:cNvPr id="420" name="TextBox 419"/>
            <p:cNvSpPr txBox="1"/>
            <p:nvPr/>
          </p:nvSpPr>
          <p:spPr>
            <a:xfrm>
              <a:off x="4293762" y="3006684"/>
              <a:ext cx="7442107" cy="830997"/>
            </a:xfrm>
            <a:prstGeom prst="rect">
              <a:avLst/>
            </a:prstGeom>
            <a:noFill/>
          </p:spPr>
          <p:txBody>
            <a:bodyPr wrap="square" rtlCol="0">
              <a:spAutoFit/>
            </a:bodyPr>
            <a:lstStyle/>
            <a:p>
              <a:r>
                <a:rPr lang="en-US" sz="4800" b="1" dirty="0">
                  <a:solidFill>
                    <a:schemeClr val="tx1">
                      <a:lumMod val="75000"/>
                      <a:lumOff val="25000"/>
                    </a:schemeClr>
                  </a:solidFill>
                  <a:latin typeface="Roboto Condensed" panose="02000000000000000000" pitchFamily="2" charset="0"/>
                  <a:ea typeface="Roboto Condensed" panose="02000000000000000000" pitchFamily="2" charset="0"/>
                  <a:cs typeface="Roboto Condensed" panose="02000000000000000000" pitchFamily="2" charset="0"/>
                </a:rPr>
                <a:t>YOUR PROJECT TITLE HERE</a:t>
              </a:r>
            </a:p>
          </p:txBody>
        </p:sp>
        <p:sp>
          <p:nvSpPr>
            <p:cNvPr id="421" name="TextBox 420"/>
            <p:cNvSpPr txBox="1"/>
            <p:nvPr/>
          </p:nvSpPr>
          <p:spPr>
            <a:xfrm>
              <a:off x="4293762" y="3798339"/>
              <a:ext cx="7442107" cy="461665"/>
            </a:xfrm>
            <a:prstGeom prst="rect">
              <a:avLst/>
            </a:prstGeom>
            <a:noFill/>
          </p:spPr>
          <p:txBody>
            <a:bodyPr wrap="square" rtlCol="0">
              <a:spAutoFit/>
            </a:bodyPr>
            <a:lstStyle/>
            <a:p>
              <a:r>
                <a:rPr lang="da-DK" sz="2400" dirty="0">
                  <a:solidFill>
                    <a:schemeClr val="tx1">
                      <a:lumMod val="75000"/>
                      <a:lumOff val="25000"/>
                    </a:schemeClr>
                  </a:solidFill>
                  <a:latin typeface="Roboto Condensed" panose="02000000000000000000" pitchFamily="2" charset="0"/>
                  <a:ea typeface="Roboto Condensed" panose="02000000000000000000" pitchFamily="2" charset="0"/>
                  <a:cs typeface="Roboto Condensed" panose="02000000000000000000" pitchFamily="2" charset="0"/>
                </a:rPr>
                <a:t>Lorem ipsum dolor sit amet</a:t>
              </a:r>
              <a:endParaRPr lang="en-US" sz="2400" dirty="0">
                <a:solidFill>
                  <a:schemeClr val="tx1">
                    <a:lumMod val="75000"/>
                    <a:lumOff val="2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22" name="TextBox 421"/>
            <p:cNvSpPr txBox="1"/>
            <p:nvPr/>
          </p:nvSpPr>
          <p:spPr>
            <a:xfrm>
              <a:off x="4542937" y="1642317"/>
              <a:ext cx="8014168" cy="677108"/>
            </a:xfrm>
            <a:prstGeom prst="rect">
              <a:avLst/>
            </a:prstGeom>
            <a:noFill/>
          </p:spPr>
          <p:txBody>
            <a:bodyPr wrap="square" rtlCol="0">
              <a:spAutoFit/>
            </a:bodyPr>
            <a:lstStyle/>
            <a:p>
              <a:pPr algn="ctr"/>
              <a:r>
                <a:rPr lang="en-US" sz="3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GREEN2020 COMPETITION</a:t>
              </a:r>
            </a:p>
          </p:txBody>
        </p:sp>
      </p:grpSp>
      <p:sp>
        <p:nvSpPr>
          <p:cNvPr id="107" name="Rectangle 106"/>
          <p:cNvSpPr/>
          <p:nvPr/>
        </p:nvSpPr>
        <p:spPr>
          <a:xfrm>
            <a:off x="-49427" y="19423805"/>
            <a:ext cx="7686513" cy="1972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539147" y="1751421"/>
            <a:ext cx="2946978" cy="1737104"/>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9" name="TextBox 108"/>
          <p:cNvSpPr txBox="1"/>
          <p:nvPr/>
        </p:nvSpPr>
        <p:spPr>
          <a:xfrm>
            <a:off x="696780" y="3547933"/>
            <a:ext cx="2616161" cy="769441"/>
          </a:xfrm>
          <a:prstGeom prst="rect">
            <a:avLst/>
          </a:prstGeom>
          <a:noFill/>
        </p:spPr>
        <p:txBody>
          <a:bodyPr wrap="square" rtlCol="0">
            <a:spAutoFit/>
          </a:bodyPr>
          <a:lstStyle/>
          <a:p>
            <a:pPr algn="ctr"/>
            <a:r>
              <a:rPr lang="en-US" sz="4400" dirty="0">
                <a:solidFill>
                  <a:schemeClr val="bg1"/>
                </a:solidFill>
                <a:latin typeface="Bebas Neue" panose="020B0606020202050201" pitchFamily="34" charset="0"/>
              </a:rPr>
              <a:t>18 &amp; 19 AUG</a:t>
            </a:r>
          </a:p>
        </p:txBody>
      </p:sp>
      <p:pic>
        <p:nvPicPr>
          <p:cNvPr id="11" name="Picture 10" descr="A close up of a sign&#10;&#10;Description automatically generated">
            <a:extLst>
              <a:ext uri="{FF2B5EF4-FFF2-40B4-BE49-F238E27FC236}">
                <a16:creationId xmlns:a16="http://schemas.microsoft.com/office/drawing/2014/main" id="{C21C51FB-53C1-4E24-9E45-F4361937FA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45" y="305639"/>
            <a:ext cx="4019377" cy="3343992"/>
          </a:xfrm>
          <a:prstGeom prst="rect">
            <a:avLst/>
          </a:prstGeom>
        </p:spPr>
      </p:pic>
      <p:pic>
        <p:nvPicPr>
          <p:cNvPr id="18" name="Picture 17" descr="A picture containing table, game&#10;&#10;Description automatically generated">
            <a:extLst>
              <a:ext uri="{FF2B5EF4-FFF2-40B4-BE49-F238E27FC236}">
                <a16:creationId xmlns:a16="http://schemas.microsoft.com/office/drawing/2014/main" id="{874A5223-190D-4442-BFE1-94E8B8004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768" y="16443325"/>
            <a:ext cx="11144250" cy="4953000"/>
          </a:xfrm>
          <a:prstGeom prst="rect">
            <a:avLst/>
          </a:prstGeom>
        </p:spPr>
      </p:pic>
      <p:sp>
        <p:nvSpPr>
          <p:cNvPr id="85" name="Rounded Rectangle 84"/>
          <p:cNvSpPr/>
          <p:nvPr/>
        </p:nvSpPr>
        <p:spPr>
          <a:xfrm>
            <a:off x="3709124" y="19580955"/>
            <a:ext cx="7184948" cy="969175"/>
          </a:xfrm>
          <a:prstGeom prst="round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extBox 427"/>
          <p:cNvSpPr txBox="1"/>
          <p:nvPr/>
        </p:nvSpPr>
        <p:spPr>
          <a:xfrm>
            <a:off x="3400502" y="19783253"/>
            <a:ext cx="7859334" cy="543354"/>
          </a:xfrm>
          <a:prstGeom prst="rect">
            <a:avLst/>
          </a:prstGeom>
          <a:noFill/>
        </p:spPr>
        <p:txBody>
          <a:bodyPr wrap="square" rtlCol="0">
            <a:spAutoFit/>
          </a:bodyPr>
          <a:lstStyle/>
          <a:p>
            <a:pPr algn="ctr"/>
            <a:r>
              <a:rPr lang="en-US"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AUTHOR(S) NAME AND AFFILIATION(S)</a:t>
            </a:r>
          </a:p>
        </p:txBody>
      </p:sp>
    </p:spTree>
    <p:extLst>
      <p:ext uri="{BB962C8B-B14F-4D97-AF65-F5344CB8AC3E}">
        <p14:creationId xmlns:p14="http://schemas.microsoft.com/office/powerpoint/2010/main" val="6263856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A8C5E71D7B67468BADFDF8EAEA2CFC" ma:contentTypeVersion="5" ma:contentTypeDescription="Create a new document." ma:contentTypeScope="" ma:versionID="3714dd5e0486d3a466511f808de7043d">
  <xsd:schema xmlns:xsd="http://www.w3.org/2001/XMLSchema" xmlns:xs="http://www.w3.org/2001/XMLSchema" xmlns:p="http://schemas.microsoft.com/office/2006/metadata/properties" xmlns:ns3="5d0daec7-5fa1-4612-b1fa-c15b6d7e9454" targetNamespace="http://schemas.microsoft.com/office/2006/metadata/properties" ma:root="true" ma:fieldsID="d9948f23810b2a46bb464160fe0ccf7b" ns3:_="">
    <xsd:import namespace="5d0daec7-5fa1-4612-b1fa-c15b6d7e945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0daec7-5fa1-4612-b1fa-c15b6d7e94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82B894-44B3-4D94-AA32-1DCF55570A0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E932E3C-5F62-4020-8768-D70245A60D5D}">
  <ds:schemaRefs>
    <ds:schemaRef ds:uri="http://schemas.microsoft.com/sharepoint/v3/contenttype/forms"/>
  </ds:schemaRefs>
</ds:datastoreItem>
</file>

<file path=customXml/itemProps3.xml><?xml version="1.0" encoding="utf-8"?>
<ds:datastoreItem xmlns:ds="http://schemas.openxmlformats.org/officeDocument/2006/customXml" ds:itemID="{5B9700F8-E4AA-48B5-882E-E85DEC5FDD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0daec7-5fa1-4612-b1fa-c15b6d7e94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737</TotalTime>
  <Words>103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Roboto Condensed</vt:lpstr>
      <vt:lpstr>Bebas Neue</vt:lpstr>
      <vt:lpstr>Calibri</vt:lpstr>
      <vt:lpstr>Arial</vt:lpstr>
      <vt:lpstr>Calibri Light</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DAWIYAH BINTI ABRI</cp:lastModifiedBy>
  <cp:revision>48</cp:revision>
  <dcterms:created xsi:type="dcterms:W3CDTF">2018-05-02T01:40:04Z</dcterms:created>
  <dcterms:modified xsi:type="dcterms:W3CDTF">2020-01-14T07:51:58Z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0x010100D4A8C5E71D7B67468BADFDF8EAEA2CFC</vt:lpwstr>
  </property>
</Properties>
</file>