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algn="l" defTabSz="258762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1293813" indent="-836613" algn="l" defTabSz="258762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2587625" indent="-1673225" algn="l" defTabSz="258762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3881438" indent="-2509838" algn="l" defTabSz="258762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5175250" indent="-3346450" algn="l" defTabSz="2587625" rtl="0" fontAlgn="base">
      <a:spcBef>
        <a:spcPct val="0"/>
      </a:spcBef>
      <a:spcAft>
        <a:spcPct val="0"/>
      </a:spcAft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990" y="-78"/>
      </p:cViewPr>
      <p:guideLst>
        <p:guide orient="horz" pos="9537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5880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5880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91DCFD-6D49-46EC-BB81-CAEBEC9BDE48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MY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MY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5880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5880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0AA8D6-CD46-4836-AB4D-C43EAE503EE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58762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1293813" algn="l" defTabSz="258762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2587625" algn="l" defTabSz="258762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3881438" algn="l" defTabSz="258762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5175250" algn="l" defTabSz="258762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6470066" algn="l" defTabSz="258802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764079" algn="l" defTabSz="258802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058092" algn="l" defTabSz="258802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352105" algn="l" defTabSz="2588026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100"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defTabSz="258762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defTabSz="258762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defTabSz="258762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defTabSz="258762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defTabSz="2587625" fontAlgn="base">
              <a:spcBef>
                <a:spcPct val="0"/>
              </a:spcBef>
              <a:spcAft>
                <a:spcPct val="0"/>
              </a:spcAft>
              <a:defRPr/>
            </a:pPr>
            <a:fld id="{B474D044-620A-48EB-8793-8884140EA0AD}" type="slidenum">
              <a:rPr lang="en-MY" altLang="en-US" sz="1200" smtClean="0">
                <a:latin typeface="Calibri" pitchFamily="34" charset="0"/>
              </a:rPr>
              <a:pPr defTabSz="2587625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MY" altLang="en-US" sz="12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4988" y="1009650"/>
            <a:ext cx="20339050" cy="2664618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495300" y="23639463"/>
            <a:ext cx="20402550" cy="5878512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358" y="4500639"/>
              <a:ext cx="4295542" cy="1015904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58526 h 640"/>
                <a:gd name="T6" fmla="*/ 2147483647 w 2706"/>
                <a:gd name="T7" fmla="*/ 95756889 h 640"/>
                <a:gd name="T8" fmla="*/ 2147483647 w 2706"/>
                <a:gd name="T9" fmla="*/ 151195088 h 640"/>
                <a:gd name="T10" fmla="*/ 2147483647 w 2706"/>
                <a:gd name="T11" fmla="*/ 206633286 h 640"/>
                <a:gd name="T12" fmla="*/ 2147483647 w 2706"/>
                <a:gd name="T13" fmla="*/ 272151158 h 640"/>
                <a:gd name="T14" fmla="*/ 2147483647 w 2706"/>
                <a:gd name="T15" fmla="*/ 337669029 h 640"/>
                <a:gd name="T16" fmla="*/ 2147483647 w 2706"/>
                <a:gd name="T17" fmla="*/ 413266573 h 640"/>
                <a:gd name="T18" fmla="*/ 2147483647 w 2706"/>
                <a:gd name="T19" fmla="*/ 488864116 h 640"/>
                <a:gd name="T20" fmla="*/ 2147483647 w 2706"/>
                <a:gd name="T21" fmla="*/ 488864116 h 640"/>
                <a:gd name="T22" fmla="*/ 2147483647 w 2706"/>
                <a:gd name="T23" fmla="*/ 635019368 h 640"/>
                <a:gd name="T24" fmla="*/ 2147483647 w 2706"/>
                <a:gd name="T25" fmla="*/ 766055110 h 640"/>
                <a:gd name="T26" fmla="*/ 2147483647 w 2706"/>
                <a:gd name="T27" fmla="*/ 887011180 h 640"/>
                <a:gd name="T28" fmla="*/ 1995855490 w 2706"/>
                <a:gd name="T29" fmla="*/ 1002927414 h 640"/>
                <a:gd name="T30" fmla="*/ 1471691422 w 2706"/>
                <a:gd name="T31" fmla="*/ 1103724139 h 640"/>
                <a:gd name="T32" fmla="*/ 962647471 w 2706"/>
                <a:gd name="T33" fmla="*/ 1194441191 h 640"/>
                <a:gd name="T34" fmla="*/ 473763677 w 2706"/>
                <a:gd name="T35" fmla="*/ 1280118408 h 640"/>
                <a:gd name="T36" fmla="*/ 0 w 2706"/>
                <a:gd name="T37" fmla="*/ 1355715951 h 640"/>
                <a:gd name="T38" fmla="*/ 0 w 2706"/>
                <a:gd name="T39" fmla="*/ 1355715951 h 640"/>
                <a:gd name="T40" fmla="*/ 327602543 w 2706"/>
                <a:gd name="T41" fmla="*/ 1401074478 h 640"/>
                <a:gd name="T42" fmla="*/ 640084968 w 2706"/>
                <a:gd name="T43" fmla="*/ 1441393168 h 640"/>
                <a:gd name="T44" fmla="*/ 942487315 w 2706"/>
                <a:gd name="T45" fmla="*/ 1476672021 h 640"/>
                <a:gd name="T46" fmla="*/ 1239849623 w 2706"/>
                <a:gd name="T47" fmla="*/ 1506911039 h 640"/>
                <a:gd name="T48" fmla="*/ 1527131852 w 2706"/>
                <a:gd name="T49" fmla="*/ 1537150056 h 640"/>
                <a:gd name="T50" fmla="*/ 1804334004 w 2706"/>
                <a:gd name="T51" fmla="*/ 1557309401 h 640"/>
                <a:gd name="T52" fmla="*/ 2071456077 w 2706"/>
                <a:gd name="T53" fmla="*/ 1577468746 h 640"/>
                <a:gd name="T54" fmla="*/ 2147483647 w 2706"/>
                <a:gd name="T55" fmla="*/ 1592588255 h 640"/>
                <a:gd name="T56" fmla="*/ 2147483647 w 2706"/>
                <a:gd name="T57" fmla="*/ 1602667928 h 640"/>
                <a:gd name="T58" fmla="*/ 2147483647 w 2706"/>
                <a:gd name="T59" fmla="*/ 1607707764 h 640"/>
                <a:gd name="T60" fmla="*/ 2147483647 w 2706"/>
                <a:gd name="T61" fmla="*/ 1612747600 h 640"/>
                <a:gd name="T62" fmla="*/ 2147483647 w 2706"/>
                <a:gd name="T63" fmla="*/ 1612747600 h 640"/>
                <a:gd name="T64" fmla="*/ 2147483647 w 2706"/>
                <a:gd name="T65" fmla="*/ 1607707764 h 640"/>
                <a:gd name="T66" fmla="*/ 2147483647 w 2706"/>
                <a:gd name="T67" fmla="*/ 1602667928 h 640"/>
                <a:gd name="T68" fmla="*/ 2147483647 w 2706"/>
                <a:gd name="T69" fmla="*/ 1592588255 h 640"/>
                <a:gd name="T70" fmla="*/ 2147483647 w 2706"/>
                <a:gd name="T71" fmla="*/ 1577468746 h 640"/>
                <a:gd name="T72" fmla="*/ 2147483647 w 2706"/>
                <a:gd name="T73" fmla="*/ 1562349238 h 640"/>
                <a:gd name="T74" fmla="*/ 2147483647 w 2706"/>
                <a:gd name="T75" fmla="*/ 1542189893 h 640"/>
                <a:gd name="T76" fmla="*/ 2147483647 w 2706"/>
                <a:gd name="T77" fmla="*/ 1516990711 h 640"/>
                <a:gd name="T78" fmla="*/ 2147483647 w 2706"/>
                <a:gd name="T79" fmla="*/ 1491791530 h 640"/>
                <a:gd name="T80" fmla="*/ 2147483647 w 2706"/>
                <a:gd name="T81" fmla="*/ 1461552513 h 640"/>
                <a:gd name="T82" fmla="*/ 2147483647 w 2706"/>
                <a:gd name="T83" fmla="*/ 1431313495 h 640"/>
                <a:gd name="T84" fmla="*/ 2147483647 w 2706"/>
                <a:gd name="T85" fmla="*/ 1396034641 h 640"/>
                <a:gd name="T86" fmla="*/ 2147483647 w 2706"/>
                <a:gd name="T87" fmla="*/ 1360755788 h 640"/>
                <a:gd name="T88" fmla="*/ 2147483647 w 2706"/>
                <a:gd name="T89" fmla="*/ 1320437098 h 640"/>
                <a:gd name="T90" fmla="*/ 2147483647 w 2706"/>
                <a:gd name="T91" fmla="*/ 1280118408 h 640"/>
                <a:gd name="T92" fmla="*/ 2147483647 w 2706"/>
                <a:gd name="T93" fmla="*/ 1234759881 h 640"/>
                <a:gd name="T94" fmla="*/ 2147483647 w 2706"/>
                <a:gd name="T95" fmla="*/ 1189401355 h 640"/>
                <a:gd name="T96" fmla="*/ 2147483647 w 2706"/>
                <a:gd name="T97" fmla="*/ 1088604630 h 640"/>
                <a:gd name="T98" fmla="*/ 2147483647 w 2706"/>
                <a:gd name="T99" fmla="*/ 982768069 h 640"/>
                <a:gd name="T100" fmla="*/ 2147483647 w 2706"/>
                <a:gd name="T101" fmla="*/ 982768069 h 640"/>
                <a:gd name="T102" fmla="*/ 2147483647 w 2706"/>
                <a:gd name="T103" fmla="*/ 977728233 h 640"/>
                <a:gd name="T104" fmla="*/ 2147483647 w 2706"/>
                <a:gd name="T105" fmla="*/ 977728233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265" y="4318206"/>
              <a:ext cx="8280283" cy="1209580"/>
            </a:xfrm>
            <a:custGeom>
              <a:avLst/>
              <a:gdLst>
                <a:gd name="T0" fmla="*/ 2147483647 w 5216"/>
                <a:gd name="T1" fmla="*/ 1799250250 h 762"/>
                <a:gd name="T2" fmla="*/ 2147483647 w 5216"/>
                <a:gd name="T3" fmla="*/ 1728691417 h 762"/>
                <a:gd name="T4" fmla="*/ 2147483647 w 5216"/>
                <a:gd name="T5" fmla="*/ 1537174583 h 762"/>
                <a:gd name="T6" fmla="*/ 2147483647 w 5216"/>
                <a:gd name="T7" fmla="*/ 1280138833 h 762"/>
                <a:gd name="T8" fmla="*/ 2147483647 w 5216"/>
                <a:gd name="T9" fmla="*/ 942464417 h 762"/>
                <a:gd name="T10" fmla="*/ 2147483647 w 5216"/>
                <a:gd name="T11" fmla="*/ 745907667 h 762"/>
                <a:gd name="T12" fmla="*/ 2147483647 w 5216"/>
                <a:gd name="T13" fmla="*/ 594710167 h 762"/>
                <a:gd name="T14" fmla="*/ 2147483647 w 5216"/>
                <a:gd name="T15" fmla="*/ 463672333 h 762"/>
                <a:gd name="T16" fmla="*/ 2147483647 w 5216"/>
                <a:gd name="T17" fmla="*/ 352794167 h 762"/>
                <a:gd name="T18" fmla="*/ 2147483647 w 5216"/>
                <a:gd name="T19" fmla="*/ 257035750 h 762"/>
                <a:gd name="T20" fmla="*/ 2147483647 w 5216"/>
                <a:gd name="T21" fmla="*/ 181437000 h 762"/>
                <a:gd name="T22" fmla="*/ 2147483647 w 5216"/>
                <a:gd name="T23" fmla="*/ 70558833 h 762"/>
                <a:gd name="T24" fmla="*/ 2147483647 w 5216"/>
                <a:gd name="T25" fmla="*/ 10079833 h 762"/>
                <a:gd name="T26" fmla="*/ 1622957693 w 5216"/>
                <a:gd name="T27" fmla="*/ 0 h 762"/>
                <a:gd name="T28" fmla="*/ 902203189 w 5216"/>
                <a:gd name="T29" fmla="*/ 25199583 h 762"/>
                <a:gd name="T30" fmla="*/ 277213270 w 5216"/>
                <a:gd name="T31" fmla="*/ 80638667 h 762"/>
                <a:gd name="T32" fmla="*/ 0 w 5216"/>
                <a:gd name="T33" fmla="*/ 120958000 h 762"/>
                <a:gd name="T34" fmla="*/ 791317881 w 5216"/>
                <a:gd name="T35" fmla="*/ 216716417 h 762"/>
                <a:gd name="T36" fmla="*/ 1643118658 w 5216"/>
                <a:gd name="T37" fmla="*/ 352794167 h 762"/>
                <a:gd name="T38" fmla="*/ 2147483647 w 5216"/>
                <a:gd name="T39" fmla="*/ 529191250 h 762"/>
                <a:gd name="T40" fmla="*/ 2147483647 w 5216"/>
                <a:gd name="T41" fmla="*/ 745907667 h 762"/>
                <a:gd name="T42" fmla="*/ 2147483647 w 5216"/>
                <a:gd name="T43" fmla="*/ 952544250 h 762"/>
                <a:gd name="T44" fmla="*/ 2147483647 w 5216"/>
                <a:gd name="T45" fmla="*/ 1300298500 h 762"/>
                <a:gd name="T46" fmla="*/ 2147483647 w 5216"/>
                <a:gd name="T47" fmla="*/ 1441416167 h 762"/>
                <a:gd name="T48" fmla="*/ 2147483647 w 5216"/>
                <a:gd name="T49" fmla="*/ 1562374167 h 762"/>
                <a:gd name="T50" fmla="*/ 2147483647 w 5216"/>
                <a:gd name="T51" fmla="*/ 1668212417 h 762"/>
                <a:gd name="T52" fmla="*/ 2147483647 w 5216"/>
                <a:gd name="T53" fmla="*/ 1748851083 h 762"/>
                <a:gd name="T54" fmla="*/ 2147483647 w 5216"/>
                <a:gd name="T55" fmla="*/ 1819409917 h 762"/>
                <a:gd name="T56" fmla="*/ 2147483647 w 5216"/>
                <a:gd name="T57" fmla="*/ 1864769167 h 762"/>
                <a:gd name="T58" fmla="*/ 2147483647 w 5216"/>
                <a:gd name="T59" fmla="*/ 1900048583 h 762"/>
                <a:gd name="T60" fmla="*/ 2147483647 w 5216"/>
                <a:gd name="T61" fmla="*/ 1920208250 h 762"/>
                <a:gd name="T62" fmla="*/ 2147483647 w 5216"/>
                <a:gd name="T63" fmla="*/ 1920208250 h 762"/>
                <a:gd name="T64" fmla="*/ 2147483647 w 5216"/>
                <a:gd name="T65" fmla="*/ 1910128417 h 762"/>
                <a:gd name="T66" fmla="*/ 2147483647 w 5216"/>
                <a:gd name="T67" fmla="*/ 1884928833 h 762"/>
                <a:gd name="T68" fmla="*/ 2147483647 w 5216"/>
                <a:gd name="T69" fmla="*/ 1844609500 h 762"/>
                <a:gd name="T70" fmla="*/ 2147483647 w 5216"/>
                <a:gd name="T71" fmla="*/ 179925025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562" y="4335580"/>
              <a:ext cx="8165884" cy="1101755"/>
            </a:xfrm>
            <a:custGeom>
              <a:avLst/>
              <a:gdLst>
                <a:gd name="T0" fmla="*/ 0 w 5144"/>
                <a:gd name="T1" fmla="*/ 176415741 h 694"/>
                <a:gd name="T2" fmla="*/ 0 w 5144"/>
                <a:gd name="T3" fmla="*/ 176415741 h 694"/>
                <a:gd name="T4" fmla="*/ 45361613 w 5144"/>
                <a:gd name="T5" fmla="*/ 166334842 h 694"/>
                <a:gd name="T6" fmla="*/ 181446450 w 5144"/>
                <a:gd name="T7" fmla="*/ 141132593 h 694"/>
                <a:gd name="T8" fmla="*/ 413294693 w 5144"/>
                <a:gd name="T9" fmla="*/ 105849445 h 694"/>
                <a:gd name="T10" fmla="*/ 564500068 w 5144"/>
                <a:gd name="T11" fmla="*/ 85687646 h 694"/>
                <a:gd name="T12" fmla="*/ 740906339 w 5144"/>
                <a:gd name="T13" fmla="*/ 65525847 h 694"/>
                <a:gd name="T14" fmla="*/ 937473327 w 5144"/>
                <a:gd name="T15" fmla="*/ 50404497 h 694"/>
                <a:gd name="T16" fmla="*/ 1164281390 w 5144"/>
                <a:gd name="T17" fmla="*/ 35283148 h 694"/>
                <a:gd name="T18" fmla="*/ 1411250170 w 5144"/>
                <a:gd name="T19" fmla="*/ 20161799 h 694"/>
                <a:gd name="T20" fmla="*/ 1688460025 w 5144"/>
                <a:gd name="T21" fmla="*/ 10080899 h 694"/>
                <a:gd name="T22" fmla="*/ 1990870776 w 5144"/>
                <a:gd name="T23" fmla="*/ 5040450 h 694"/>
                <a:gd name="T24" fmla="*/ 2147483647 w 5144"/>
                <a:gd name="T25" fmla="*/ 0 h 694"/>
                <a:gd name="T26" fmla="*/ 2147483647 w 5144"/>
                <a:gd name="T27" fmla="*/ 5040450 h 694"/>
                <a:gd name="T28" fmla="*/ 2147483647 w 5144"/>
                <a:gd name="T29" fmla="*/ 15121349 h 694"/>
                <a:gd name="T30" fmla="*/ 2147483647 w 5144"/>
                <a:gd name="T31" fmla="*/ 35283148 h 694"/>
                <a:gd name="T32" fmla="*/ 2147483647 w 5144"/>
                <a:gd name="T33" fmla="*/ 60485397 h 694"/>
                <a:gd name="T34" fmla="*/ 2147483647 w 5144"/>
                <a:gd name="T35" fmla="*/ 100808995 h 694"/>
                <a:gd name="T36" fmla="*/ 2147483647 w 5144"/>
                <a:gd name="T37" fmla="*/ 146173043 h 694"/>
                <a:gd name="T38" fmla="*/ 2147483647 w 5144"/>
                <a:gd name="T39" fmla="*/ 201617990 h 694"/>
                <a:gd name="T40" fmla="*/ 2147483647 w 5144"/>
                <a:gd name="T41" fmla="*/ 267143837 h 694"/>
                <a:gd name="T42" fmla="*/ 2147483647 w 5144"/>
                <a:gd name="T43" fmla="*/ 347791033 h 694"/>
                <a:gd name="T44" fmla="*/ 2147483647 w 5144"/>
                <a:gd name="T45" fmla="*/ 438519128 h 694"/>
                <a:gd name="T46" fmla="*/ 2147483647 w 5144"/>
                <a:gd name="T47" fmla="*/ 544368573 h 694"/>
                <a:gd name="T48" fmla="*/ 2147483647 w 5144"/>
                <a:gd name="T49" fmla="*/ 670379816 h 694"/>
                <a:gd name="T50" fmla="*/ 2147483647 w 5144"/>
                <a:gd name="T51" fmla="*/ 806471960 h 694"/>
                <a:gd name="T52" fmla="*/ 2147483647 w 5144"/>
                <a:gd name="T53" fmla="*/ 957685452 h 694"/>
                <a:gd name="T54" fmla="*/ 2147483647 w 5144"/>
                <a:gd name="T55" fmla="*/ 1129060744 h 694"/>
                <a:gd name="T56" fmla="*/ 2147483647 w 5144"/>
                <a:gd name="T57" fmla="*/ 1315557384 h 694"/>
                <a:gd name="T58" fmla="*/ 2147483647 w 5144"/>
                <a:gd name="T59" fmla="*/ 1522215824 h 694"/>
                <a:gd name="T60" fmla="*/ 2147483647 w 5144"/>
                <a:gd name="T61" fmla="*/ 1749036063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358" y="4316162"/>
              <a:ext cx="4940430" cy="927498"/>
            </a:xfrm>
            <a:custGeom>
              <a:avLst/>
              <a:gdLst>
                <a:gd name="T0" fmla="*/ 0 w 3112"/>
                <a:gd name="T1" fmla="*/ 1472403075 h 584"/>
                <a:gd name="T2" fmla="*/ 0 w 3112"/>
                <a:gd name="T3" fmla="*/ 1472403075 h 584"/>
                <a:gd name="T4" fmla="*/ 226820031 w 3112"/>
                <a:gd name="T5" fmla="*/ 1411893360 h 584"/>
                <a:gd name="T6" fmla="*/ 846794782 w 3112"/>
                <a:gd name="T7" fmla="*/ 1255576595 h 584"/>
                <a:gd name="T8" fmla="*/ 1275232618 w 3112"/>
                <a:gd name="T9" fmla="*/ 1149684593 h 584"/>
                <a:gd name="T10" fmla="*/ 1769196241 w 3112"/>
                <a:gd name="T11" fmla="*/ 1033707638 h 584"/>
                <a:gd name="T12" fmla="*/ 2147483647 w 3112"/>
                <a:gd name="T13" fmla="*/ 907645731 h 584"/>
                <a:gd name="T14" fmla="*/ 2147483647 w 3112"/>
                <a:gd name="T15" fmla="*/ 771498871 h 584"/>
                <a:gd name="T16" fmla="*/ 2147483647 w 3112"/>
                <a:gd name="T17" fmla="*/ 640394488 h 584"/>
                <a:gd name="T18" fmla="*/ 2147483647 w 3112"/>
                <a:gd name="T19" fmla="*/ 509290105 h 584"/>
                <a:gd name="T20" fmla="*/ 2147483647 w 3112"/>
                <a:gd name="T21" fmla="*/ 388270674 h 584"/>
                <a:gd name="T22" fmla="*/ 2147483647 w 3112"/>
                <a:gd name="T23" fmla="*/ 272293719 h 584"/>
                <a:gd name="T24" fmla="*/ 2147483647 w 3112"/>
                <a:gd name="T25" fmla="*/ 221868957 h 584"/>
                <a:gd name="T26" fmla="*/ 2147483647 w 3112"/>
                <a:gd name="T27" fmla="*/ 171444194 h 584"/>
                <a:gd name="T28" fmla="*/ 2147483647 w 3112"/>
                <a:gd name="T29" fmla="*/ 131104383 h 584"/>
                <a:gd name="T30" fmla="*/ 2147483647 w 3112"/>
                <a:gd name="T31" fmla="*/ 90764573 h 584"/>
                <a:gd name="T32" fmla="*/ 2147483647 w 3112"/>
                <a:gd name="T33" fmla="*/ 60509715 h 584"/>
                <a:gd name="T34" fmla="*/ 2147483647 w 3112"/>
                <a:gd name="T35" fmla="*/ 35297334 h 584"/>
                <a:gd name="T36" fmla="*/ 2147483647 w 3112"/>
                <a:gd name="T37" fmla="*/ 15127429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7065328"/>
            <a:ext cx="18178780" cy="7859671"/>
          </a:xfrm>
        </p:spPr>
        <p:txBody>
          <a:bodyPr anchor="b">
            <a:normAutofit/>
          </a:bodyPr>
          <a:lstStyle>
            <a:lvl1pPr>
              <a:defRPr sz="14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5700732"/>
            <a:ext cx="14970760" cy="6504587"/>
          </a:xfrm>
        </p:spPr>
        <p:txBody>
          <a:bodyPr>
            <a:normAutofit/>
          </a:bodyPr>
          <a:lstStyle>
            <a:lvl1pPr marL="0" indent="0" algn="ctr">
              <a:buNone/>
              <a:defRPr sz="6500">
                <a:solidFill>
                  <a:srgbClr val="FFFFFF"/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F2D3-C11B-4A01-9702-905042A3FBB4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B065-C24B-4C5B-A27C-34B693AE531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DCF6B-F62A-467A-9162-9FD190B98F6D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5BCBE-303F-4A31-9E0A-07B6DF6041D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534988" y="1009650"/>
            <a:ext cx="20339050" cy="629761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495300" y="3152775"/>
            <a:ext cx="20402550" cy="5880100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358" y="4500584"/>
              <a:ext cx="4295542" cy="10161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9108 h 640"/>
                <a:gd name="T6" fmla="*/ 2147483647 w 2706"/>
                <a:gd name="T7" fmla="*/ 95779228 h 640"/>
                <a:gd name="T8" fmla="*/ 2147483647 w 2706"/>
                <a:gd name="T9" fmla="*/ 151230360 h 640"/>
                <a:gd name="T10" fmla="*/ 2147483647 w 2706"/>
                <a:gd name="T11" fmla="*/ 206681492 h 640"/>
                <a:gd name="T12" fmla="*/ 2147483647 w 2706"/>
                <a:gd name="T13" fmla="*/ 272214648 h 640"/>
                <a:gd name="T14" fmla="*/ 2147483647 w 2706"/>
                <a:gd name="T15" fmla="*/ 337747803 h 640"/>
                <a:gd name="T16" fmla="*/ 2147483647 w 2706"/>
                <a:gd name="T17" fmla="*/ 413362983 h 640"/>
                <a:gd name="T18" fmla="*/ 2147483647 w 2706"/>
                <a:gd name="T19" fmla="*/ 488978163 h 640"/>
                <a:gd name="T20" fmla="*/ 2147483647 w 2706"/>
                <a:gd name="T21" fmla="*/ 488978163 h 640"/>
                <a:gd name="T22" fmla="*/ 2147483647 w 2706"/>
                <a:gd name="T23" fmla="*/ 635167511 h 640"/>
                <a:gd name="T24" fmla="*/ 2147483647 w 2706"/>
                <a:gd name="T25" fmla="*/ 766233823 h 640"/>
                <a:gd name="T26" fmla="*/ 2147483647 w 2706"/>
                <a:gd name="T27" fmla="*/ 887218111 h 640"/>
                <a:gd name="T28" fmla="*/ 1995855490 w 2706"/>
                <a:gd name="T29" fmla="*/ 1003161386 h 640"/>
                <a:gd name="T30" fmla="*/ 1471691422 w 2706"/>
                <a:gd name="T31" fmla="*/ 1103981626 h 640"/>
                <a:gd name="T32" fmla="*/ 962647471 w 2706"/>
                <a:gd name="T33" fmla="*/ 1194719842 h 640"/>
                <a:gd name="T34" fmla="*/ 473763677 w 2706"/>
                <a:gd name="T35" fmla="*/ 1280417046 h 640"/>
                <a:gd name="T36" fmla="*/ 0 w 2706"/>
                <a:gd name="T37" fmla="*/ 1356032226 h 640"/>
                <a:gd name="T38" fmla="*/ 0 w 2706"/>
                <a:gd name="T39" fmla="*/ 1356032226 h 640"/>
                <a:gd name="T40" fmla="*/ 327602543 w 2706"/>
                <a:gd name="T41" fmla="*/ 1401401334 h 640"/>
                <a:gd name="T42" fmla="*/ 640084968 w 2706"/>
                <a:gd name="T43" fmla="*/ 1441729430 h 640"/>
                <a:gd name="T44" fmla="*/ 942487315 w 2706"/>
                <a:gd name="T45" fmla="*/ 1477016514 h 640"/>
                <a:gd name="T46" fmla="*/ 1239849623 w 2706"/>
                <a:gd name="T47" fmla="*/ 1507262586 h 640"/>
                <a:gd name="T48" fmla="*/ 1527131852 w 2706"/>
                <a:gd name="T49" fmla="*/ 1537508658 h 640"/>
                <a:gd name="T50" fmla="*/ 1804334004 w 2706"/>
                <a:gd name="T51" fmla="*/ 1557672706 h 640"/>
                <a:gd name="T52" fmla="*/ 2071456077 w 2706"/>
                <a:gd name="T53" fmla="*/ 1577836754 h 640"/>
                <a:gd name="T54" fmla="*/ 2147483647 w 2706"/>
                <a:gd name="T55" fmla="*/ 1592959790 h 640"/>
                <a:gd name="T56" fmla="*/ 2147483647 w 2706"/>
                <a:gd name="T57" fmla="*/ 1603041814 h 640"/>
                <a:gd name="T58" fmla="*/ 2147483647 w 2706"/>
                <a:gd name="T59" fmla="*/ 1608082826 h 640"/>
                <a:gd name="T60" fmla="*/ 2147483647 w 2706"/>
                <a:gd name="T61" fmla="*/ 1613123838 h 640"/>
                <a:gd name="T62" fmla="*/ 2147483647 w 2706"/>
                <a:gd name="T63" fmla="*/ 1613123838 h 640"/>
                <a:gd name="T64" fmla="*/ 2147483647 w 2706"/>
                <a:gd name="T65" fmla="*/ 1608082826 h 640"/>
                <a:gd name="T66" fmla="*/ 2147483647 w 2706"/>
                <a:gd name="T67" fmla="*/ 1603041814 h 640"/>
                <a:gd name="T68" fmla="*/ 2147483647 w 2706"/>
                <a:gd name="T69" fmla="*/ 1592959790 h 640"/>
                <a:gd name="T70" fmla="*/ 2147483647 w 2706"/>
                <a:gd name="T71" fmla="*/ 1577836754 h 640"/>
                <a:gd name="T72" fmla="*/ 2147483647 w 2706"/>
                <a:gd name="T73" fmla="*/ 1562713718 h 640"/>
                <a:gd name="T74" fmla="*/ 2147483647 w 2706"/>
                <a:gd name="T75" fmla="*/ 1542549670 h 640"/>
                <a:gd name="T76" fmla="*/ 2147483647 w 2706"/>
                <a:gd name="T77" fmla="*/ 1517344610 h 640"/>
                <a:gd name="T78" fmla="*/ 2147483647 w 2706"/>
                <a:gd name="T79" fmla="*/ 1492139550 h 640"/>
                <a:gd name="T80" fmla="*/ 2147483647 w 2706"/>
                <a:gd name="T81" fmla="*/ 1461893478 h 640"/>
                <a:gd name="T82" fmla="*/ 2147483647 w 2706"/>
                <a:gd name="T83" fmla="*/ 1431647406 h 640"/>
                <a:gd name="T84" fmla="*/ 2147483647 w 2706"/>
                <a:gd name="T85" fmla="*/ 1396360322 h 640"/>
                <a:gd name="T86" fmla="*/ 2147483647 w 2706"/>
                <a:gd name="T87" fmla="*/ 1361073238 h 640"/>
                <a:gd name="T88" fmla="*/ 2147483647 w 2706"/>
                <a:gd name="T89" fmla="*/ 1320745142 h 640"/>
                <a:gd name="T90" fmla="*/ 2147483647 w 2706"/>
                <a:gd name="T91" fmla="*/ 1280417046 h 640"/>
                <a:gd name="T92" fmla="*/ 2147483647 w 2706"/>
                <a:gd name="T93" fmla="*/ 1235047938 h 640"/>
                <a:gd name="T94" fmla="*/ 2147483647 w 2706"/>
                <a:gd name="T95" fmla="*/ 1189678830 h 640"/>
                <a:gd name="T96" fmla="*/ 2147483647 w 2706"/>
                <a:gd name="T97" fmla="*/ 1088858590 h 640"/>
                <a:gd name="T98" fmla="*/ 2147483647 w 2706"/>
                <a:gd name="T99" fmla="*/ 982997338 h 640"/>
                <a:gd name="T100" fmla="*/ 2147483647 w 2706"/>
                <a:gd name="T101" fmla="*/ 982997338 h 640"/>
                <a:gd name="T102" fmla="*/ 2147483647 w 2706"/>
                <a:gd name="T103" fmla="*/ 977956326 h 640"/>
                <a:gd name="T104" fmla="*/ 2147483647 w 2706"/>
                <a:gd name="T105" fmla="*/ 977956326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265" y="4318200"/>
              <a:ext cx="8280283" cy="1209253"/>
            </a:xfrm>
            <a:custGeom>
              <a:avLst/>
              <a:gdLst>
                <a:gd name="T0" fmla="*/ 2147483647 w 5216"/>
                <a:gd name="T1" fmla="*/ 1798763838 h 762"/>
                <a:gd name="T2" fmla="*/ 2147483647 w 5216"/>
                <a:gd name="T3" fmla="*/ 1728224079 h 762"/>
                <a:gd name="T4" fmla="*/ 2147483647 w 5216"/>
                <a:gd name="T5" fmla="*/ 1536759021 h 762"/>
                <a:gd name="T6" fmla="*/ 2147483647 w 5216"/>
                <a:gd name="T7" fmla="*/ 1279792758 h 762"/>
                <a:gd name="T8" fmla="*/ 2147483647 w 5216"/>
                <a:gd name="T9" fmla="*/ 942209629 h 762"/>
                <a:gd name="T10" fmla="*/ 2147483647 w 5216"/>
                <a:gd name="T11" fmla="*/ 745706017 h 762"/>
                <a:gd name="T12" fmla="*/ 2147483647 w 5216"/>
                <a:gd name="T13" fmla="*/ 594549392 h 762"/>
                <a:gd name="T14" fmla="*/ 2147483647 w 5216"/>
                <a:gd name="T15" fmla="*/ 463546983 h 762"/>
                <a:gd name="T16" fmla="*/ 2147483647 w 5216"/>
                <a:gd name="T17" fmla="*/ 352698792 h 762"/>
                <a:gd name="T18" fmla="*/ 2147483647 w 5216"/>
                <a:gd name="T19" fmla="*/ 256966262 h 762"/>
                <a:gd name="T20" fmla="*/ 2147483647 w 5216"/>
                <a:gd name="T21" fmla="*/ 181387950 h 762"/>
                <a:gd name="T22" fmla="*/ 2147483647 w 5216"/>
                <a:gd name="T23" fmla="*/ 70539758 h 762"/>
                <a:gd name="T24" fmla="*/ 2147483647 w 5216"/>
                <a:gd name="T25" fmla="*/ 10077108 h 762"/>
                <a:gd name="T26" fmla="*/ 1622957693 w 5216"/>
                <a:gd name="T27" fmla="*/ 0 h 762"/>
                <a:gd name="T28" fmla="*/ 902203189 w 5216"/>
                <a:gd name="T29" fmla="*/ 25192771 h 762"/>
                <a:gd name="T30" fmla="*/ 277213270 w 5216"/>
                <a:gd name="T31" fmla="*/ 80616867 h 762"/>
                <a:gd name="T32" fmla="*/ 0 w 5216"/>
                <a:gd name="T33" fmla="*/ 120925300 h 762"/>
                <a:gd name="T34" fmla="*/ 791317881 w 5216"/>
                <a:gd name="T35" fmla="*/ 216657829 h 762"/>
                <a:gd name="T36" fmla="*/ 1643118658 w 5216"/>
                <a:gd name="T37" fmla="*/ 352698792 h 762"/>
                <a:gd name="T38" fmla="*/ 2147483647 w 5216"/>
                <a:gd name="T39" fmla="*/ 529048187 h 762"/>
                <a:gd name="T40" fmla="*/ 2147483647 w 5216"/>
                <a:gd name="T41" fmla="*/ 745706017 h 762"/>
                <a:gd name="T42" fmla="*/ 2147483647 w 5216"/>
                <a:gd name="T43" fmla="*/ 952286737 h 762"/>
                <a:gd name="T44" fmla="*/ 2147483647 w 5216"/>
                <a:gd name="T45" fmla="*/ 1299946975 h 762"/>
                <a:gd name="T46" fmla="*/ 2147483647 w 5216"/>
                <a:gd name="T47" fmla="*/ 1441026492 h 762"/>
                <a:gd name="T48" fmla="*/ 2147483647 w 5216"/>
                <a:gd name="T49" fmla="*/ 1561951792 h 762"/>
                <a:gd name="T50" fmla="*/ 2147483647 w 5216"/>
                <a:gd name="T51" fmla="*/ 1667761429 h 762"/>
                <a:gd name="T52" fmla="*/ 2147483647 w 5216"/>
                <a:gd name="T53" fmla="*/ 1748378296 h 762"/>
                <a:gd name="T54" fmla="*/ 2147483647 w 5216"/>
                <a:gd name="T55" fmla="*/ 1818918054 h 762"/>
                <a:gd name="T56" fmla="*/ 2147483647 w 5216"/>
                <a:gd name="T57" fmla="*/ 1864265042 h 762"/>
                <a:gd name="T58" fmla="*/ 2147483647 w 5216"/>
                <a:gd name="T59" fmla="*/ 1899534921 h 762"/>
                <a:gd name="T60" fmla="*/ 2147483647 w 5216"/>
                <a:gd name="T61" fmla="*/ 1919689137 h 762"/>
                <a:gd name="T62" fmla="*/ 2147483647 w 5216"/>
                <a:gd name="T63" fmla="*/ 1919689137 h 762"/>
                <a:gd name="T64" fmla="*/ 2147483647 w 5216"/>
                <a:gd name="T65" fmla="*/ 1909612029 h 762"/>
                <a:gd name="T66" fmla="*/ 2147483647 w 5216"/>
                <a:gd name="T67" fmla="*/ 1884419258 h 762"/>
                <a:gd name="T68" fmla="*/ 2147483647 w 5216"/>
                <a:gd name="T69" fmla="*/ 1844110825 h 762"/>
                <a:gd name="T70" fmla="*/ 2147483647 w 5216"/>
                <a:gd name="T71" fmla="*/ 1798763838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562" y="4335569"/>
              <a:ext cx="8165884" cy="1101458"/>
            </a:xfrm>
            <a:custGeom>
              <a:avLst/>
              <a:gdLst>
                <a:gd name="T0" fmla="*/ 0 w 5144"/>
                <a:gd name="T1" fmla="*/ 176368185 h 694"/>
                <a:gd name="T2" fmla="*/ 0 w 5144"/>
                <a:gd name="T3" fmla="*/ 176368185 h 694"/>
                <a:gd name="T4" fmla="*/ 45361613 w 5144"/>
                <a:gd name="T5" fmla="*/ 166290003 h 694"/>
                <a:gd name="T6" fmla="*/ 181446450 w 5144"/>
                <a:gd name="T7" fmla="*/ 141094548 h 694"/>
                <a:gd name="T8" fmla="*/ 413294693 w 5144"/>
                <a:gd name="T9" fmla="*/ 105820911 h 694"/>
                <a:gd name="T10" fmla="*/ 564500068 w 5144"/>
                <a:gd name="T11" fmla="*/ 85664547 h 694"/>
                <a:gd name="T12" fmla="*/ 740906339 w 5144"/>
                <a:gd name="T13" fmla="*/ 65508183 h 694"/>
                <a:gd name="T14" fmla="*/ 937473327 w 5144"/>
                <a:gd name="T15" fmla="*/ 50390910 h 694"/>
                <a:gd name="T16" fmla="*/ 1164281390 w 5144"/>
                <a:gd name="T17" fmla="*/ 35273637 h 694"/>
                <a:gd name="T18" fmla="*/ 1411250170 w 5144"/>
                <a:gd name="T19" fmla="*/ 20156364 h 694"/>
                <a:gd name="T20" fmla="*/ 1688460025 w 5144"/>
                <a:gd name="T21" fmla="*/ 10078182 h 694"/>
                <a:gd name="T22" fmla="*/ 1990870776 w 5144"/>
                <a:gd name="T23" fmla="*/ 5039091 h 694"/>
                <a:gd name="T24" fmla="*/ 2147483647 w 5144"/>
                <a:gd name="T25" fmla="*/ 0 h 694"/>
                <a:gd name="T26" fmla="*/ 2147483647 w 5144"/>
                <a:gd name="T27" fmla="*/ 5039091 h 694"/>
                <a:gd name="T28" fmla="*/ 2147483647 w 5144"/>
                <a:gd name="T29" fmla="*/ 15117273 h 694"/>
                <a:gd name="T30" fmla="*/ 2147483647 w 5144"/>
                <a:gd name="T31" fmla="*/ 35273637 h 694"/>
                <a:gd name="T32" fmla="*/ 2147483647 w 5144"/>
                <a:gd name="T33" fmla="*/ 60469092 h 694"/>
                <a:gd name="T34" fmla="*/ 2147483647 w 5144"/>
                <a:gd name="T35" fmla="*/ 100781820 h 694"/>
                <a:gd name="T36" fmla="*/ 2147483647 w 5144"/>
                <a:gd name="T37" fmla="*/ 146133639 h 694"/>
                <a:gd name="T38" fmla="*/ 2147483647 w 5144"/>
                <a:gd name="T39" fmla="*/ 201563640 h 694"/>
                <a:gd name="T40" fmla="*/ 2147483647 w 5144"/>
                <a:gd name="T41" fmla="*/ 267071823 h 694"/>
                <a:gd name="T42" fmla="*/ 2147483647 w 5144"/>
                <a:gd name="T43" fmla="*/ 347697279 h 694"/>
                <a:gd name="T44" fmla="*/ 2147483647 w 5144"/>
                <a:gd name="T45" fmla="*/ 438400916 h 694"/>
                <a:gd name="T46" fmla="*/ 2147483647 w 5144"/>
                <a:gd name="T47" fmla="*/ 544221827 h 694"/>
                <a:gd name="T48" fmla="*/ 2147483647 w 5144"/>
                <a:gd name="T49" fmla="*/ 670199102 h 694"/>
                <a:gd name="T50" fmla="*/ 2147483647 w 5144"/>
                <a:gd name="T51" fmla="*/ 806254559 h 694"/>
                <a:gd name="T52" fmla="*/ 2147483647 w 5144"/>
                <a:gd name="T53" fmla="*/ 957427289 h 694"/>
                <a:gd name="T54" fmla="*/ 2147483647 w 5144"/>
                <a:gd name="T55" fmla="*/ 1128756383 h 694"/>
                <a:gd name="T56" fmla="*/ 2147483647 w 5144"/>
                <a:gd name="T57" fmla="*/ 1315202749 h 694"/>
                <a:gd name="T58" fmla="*/ 2147483647 w 5144"/>
                <a:gd name="T59" fmla="*/ 1521805480 h 694"/>
                <a:gd name="T60" fmla="*/ 2147483647 w 5144"/>
                <a:gd name="T61" fmla="*/ 174856457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358" y="4316667"/>
              <a:ext cx="4940430" cy="926737"/>
            </a:xfrm>
            <a:custGeom>
              <a:avLst/>
              <a:gdLst>
                <a:gd name="T0" fmla="*/ 0 w 3112"/>
                <a:gd name="T1" fmla="*/ 1471194988 h 584"/>
                <a:gd name="T2" fmla="*/ 0 w 3112"/>
                <a:gd name="T3" fmla="*/ 1471194988 h 584"/>
                <a:gd name="T4" fmla="*/ 226820031 w 3112"/>
                <a:gd name="T5" fmla="*/ 1410734920 h 584"/>
                <a:gd name="T6" fmla="*/ 846794782 w 3112"/>
                <a:gd name="T7" fmla="*/ 1254546411 h 584"/>
                <a:gd name="T8" fmla="*/ 1275232618 w 3112"/>
                <a:gd name="T9" fmla="*/ 1148741292 h 584"/>
                <a:gd name="T10" fmla="*/ 1769196241 w 3112"/>
                <a:gd name="T11" fmla="*/ 1032859495 h 584"/>
                <a:gd name="T12" fmla="*/ 2147483647 w 3112"/>
                <a:gd name="T13" fmla="*/ 906901020 h 584"/>
                <a:gd name="T14" fmla="*/ 2147483647 w 3112"/>
                <a:gd name="T15" fmla="*/ 770865867 h 584"/>
                <a:gd name="T16" fmla="*/ 2147483647 w 3112"/>
                <a:gd name="T17" fmla="*/ 639869053 h 584"/>
                <a:gd name="T18" fmla="*/ 2147483647 w 3112"/>
                <a:gd name="T19" fmla="*/ 508872239 h 584"/>
                <a:gd name="T20" fmla="*/ 2147483647 w 3112"/>
                <a:gd name="T21" fmla="*/ 387952103 h 584"/>
                <a:gd name="T22" fmla="*/ 2147483647 w 3112"/>
                <a:gd name="T23" fmla="*/ 272070306 h 584"/>
                <a:gd name="T24" fmla="*/ 2147483647 w 3112"/>
                <a:gd name="T25" fmla="*/ 221686916 h 584"/>
                <a:gd name="T26" fmla="*/ 2147483647 w 3112"/>
                <a:gd name="T27" fmla="*/ 171303526 h 584"/>
                <a:gd name="T28" fmla="*/ 2147483647 w 3112"/>
                <a:gd name="T29" fmla="*/ 130996814 h 584"/>
                <a:gd name="T30" fmla="*/ 2147483647 w 3112"/>
                <a:gd name="T31" fmla="*/ 90690102 h 584"/>
                <a:gd name="T32" fmla="*/ 2147483647 w 3112"/>
                <a:gd name="T33" fmla="*/ 60460068 h 584"/>
                <a:gd name="T34" fmla="*/ 2147483647 w 3112"/>
                <a:gd name="T35" fmla="*/ 35268373 h 584"/>
                <a:gd name="T36" fmla="*/ 2147483647 w 3112"/>
                <a:gd name="T37" fmla="*/ 1511501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6392441"/>
            <a:ext cx="4812030" cy="19812822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6392439"/>
            <a:ext cx="14079643" cy="19812826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F248-66C0-4E45-AB41-B78B1D841D8D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EBC8-0DEA-4C6E-9A9C-D650EE0307E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A49D-927D-43E6-9FDE-DFCA06F8AA29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8DD9-D06A-46B4-8FE0-8D186784535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4988" y="1009650"/>
            <a:ext cx="20339050" cy="209137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14144625" y="18559463"/>
            <a:ext cx="6727825" cy="31527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436816976 h 640"/>
              <a:gd name="T6" fmla="*/ 2147483647 w 2706"/>
              <a:gd name="T7" fmla="*/ 922166983 h 640"/>
              <a:gd name="T8" fmla="*/ 2147483647 w 2706"/>
              <a:gd name="T9" fmla="*/ 1456054945 h 640"/>
              <a:gd name="T10" fmla="*/ 2147483647 w 2706"/>
              <a:gd name="T11" fmla="*/ 1989937982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1162121130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803594689 w 2706"/>
              <a:gd name="T41" fmla="*/ 2147483647 h 640"/>
              <a:gd name="T42" fmla="*/ 1570101808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 lIns="295232" tIns="147616" rIns="295232" bIns="147616"/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6126163" y="17994313"/>
            <a:ext cx="12968287" cy="375285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1746405000 h 762"/>
              <a:gd name="T22" fmla="*/ 2147483647 w 5216"/>
              <a:gd name="T23" fmla="*/ 679157500 h 762"/>
              <a:gd name="T24" fmla="*/ 2147483647 w 5216"/>
              <a:gd name="T25" fmla="*/ 97022500 h 762"/>
              <a:gd name="T26" fmla="*/ 2147483647 w 5216"/>
              <a:gd name="T27" fmla="*/ 0 h 762"/>
              <a:gd name="T28" fmla="*/ 2147483647 w 5216"/>
              <a:gd name="T29" fmla="*/ 242556250 h 762"/>
              <a:gd name="T30" fmla="*/ 679959907 w 5216"/>
              <a:gd name="T31" fmla="*/ 776180000 h 762"/>
              <a:gd name="T32" fmla="*/ 0 w 5216"/>
              <a:gd name="T33" fmla="*/ 1164270000 h 762"/>
              <a:gd name="T34" fmla="*/ 1940974156 w 5216"/>
              <a:gd name="T35" fmla="*/ 2085983750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 lIns="295232" tIns="147616" rIns="295232" bIns="147616"/>
          <a:lstStyle/>
          <a:p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6616700" y="18048288"/>
            <a:ext cx="12788900" cy="3417887"/>
          </a:xfrm>
          <a:custGeom>
            <a:avLst/>
            <a:gdLst>
              <a:gd name="T0" fmla="*/ 0 w 5144"/>
              <a:gd name="T1" fmla="*/ 1697832905 h 694"/>
              <a:gd name="T2" fmla="*/ 0 w 5144"/>
              <a:gd name="T3" fmla="*/ 1697832905 h 694"/>
              <a:gd name="T4" fmla="*/ 111258955 w 5144"/>
              <a:gd name="T5" fmla="*/ 1600812193 h 694"/>
              <a:gd name="T6" fmla="*/ 445038306 w 5144"/>
              <a:gd name="T7" fmla="*/ 1358265339 h 694"/>
              <a:gd name="T8" fmla="*/ 1013696844 w 5144"/>
              <a:gd name="T9" fmla="*/ 1018697773 h 694"/>
              <a:gd name="T10" fmla="*/ 1384562513 w 5144"/>
              <a:gd name="T11" fmla="*/ 824661274 h 694"/>
              <a:gd name="T12" fmla="*/ 1817237055 w 5144"/>
              <a:gd name="T13" fmla="*/ 630624776 h 694"/>
              <a:gd name="T14" fmla="*/ 2147483647 w 5144"/>
              <a:gd name="T15" fmla="*/ 485093709 h 694"/>
              <a:gd name="T16" fmla="*/ 2147483647 w 5144"/>
              <a:gd name="T17" fmla="*/ 339567566 h 694"/>
              <a:gd name="T18" fmla="*/ 2147483647 w 5144"/>
              <a:gd name="T19" fmla="*/ 194036498 h 694"/>
              <a:gd name="T20" fmla="*/ 2147483647 w 5144"/>
              <a:gd name="T21" fmla="*/ 97020712 h 694"/>
              <a:gd name="T22" fmla="*/ 2147483647 w 5144"/>
              <a:gd name="T23" fmla="*/ 48510356 h 694"/>
              <a:gd name="T24" fmla="*/ 2147483647 w 5144"/>
              <a:gd name="T25" fmla="*/ 0 h 694"/>
              <a:gd name="T26" fmla="*/ 2147483647 w 5144"/>
              <a:gd name="T27" fmla="*/ 48510356 h 694"/>
              <a:gd name="T28" fmla="*/ 2147483647 w 5144"/>
              <a:gd name="T29" fmla="*/ 145526143 h 694"/>
              <a:gd name="T30" fmla="*/ 2147483647 w 5144"/>
              <a:gd name="T31" fmla="*/ 339567566 h 694"/>
              <a:gd name="T32" fmla="*/ 2147483647 w 5144"/>
              <a:gd name="T33" fmla="*/ 582114420 h 694"/>
              <a:gd name="T34" fmla="*/ 2147483647 w 5144"/>
              <a:gd name="T35" fmla="*/ 970187417 h 694"/>
              <a:gd name="T36" fmla="*/ 2147483647 w 5144"/>
              <a:gd name="T37" fmla="*/ 1406775695 h 694"/>
              <a:gd name="T38" fmla="*/ 2147483647 w 5144"/>
              <a:gd name="T39" fmla="*/ 1940379759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295232" tIns="147616" rIns="295232" bIns="147616"/>
          <a:lstStyle/>
          <a:p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13120688" y="17987963"/>
            <a:ext cx="7735887" cy="2878137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556138684 w 3112"/>
              <a:gd name="T5" fmla="*/ 2147483647 h 584"/>
              <a:gd name="T6" fmla="*/ 2076252908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37371561 h 584"/>
              <a:gd name="T26" fmla="*/ 2147483647 w 3112"/>
              <a:gd name="T27" fmla="*/ 1651607089 h 584"/>
              <a:gd name="T28" fmla="*/ 2147483647 w 3112"/>
              <a:gd name="T29" fmla="*/ 1262989598 h 584"/>
              <a:gd name="T30" fmla="*/ 2147483647 w 3112"/>
              <a:gd name="T31" fmla="*/ 874377035 h 584"/>
              <a:gd name="T32" fmla="*/ 2147483647 w 3112"/>
              <a:gd name="T33" fmla="*/ 582921309 h 584"/>
              <a:gd name="T34" fmla="*/ 2147483647 w 3112"/>
              <a:gd name="T35" fmla="*/ 340034145 h 584"/>
              <a:gd name="T36" fmla="*/ 2147483647 w 3112"/>
              <a:gd name="T37" fmla="*/ 14573032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295232" tIns="147616" rIns="295232" bIns="147616"/>
          <a:lstStyle/>
          <a:p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495300" y="17919700"/>
            <a:ext cx="20402550" cy="5872163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1990022837 h 1192"/>
              <a:gd name="T40" fmla="*/ 2147483647 w 8196"/>
              <a:gd name="T41" fmla="*/ 873666520 h 1192"/>
              <a:gd name="T42" fmla="*/ 2147483647 w 8196"/>
              <a:gd name="T43" fmla="*/ 242684871 h 1192"/>
              <a:gd name="T44" fmla="*/ 2147483647 w 8196"/>
              <a:gd name="T45" fmla="*/ 0 h 1192"/>
              <a:gd name="T46" fmla="*/ 2147483647 w 8196"/>
              <a:gd name="T47" fmla="*/ 97072963 h 1192"/>
              <a:gd name="T48" fmla="*/ 2147483647 w 8196"/>
              <a:gd name="T49" fmla="*/ 485369741 h 1192"/>
              <a:gd name="T50" fmla="*/ 2147483647 w 8196"/>
              <a:gd name="T51" fmla="*/ 1067817372 h 1192"/>
              <a:gd name="T52" fmla="*/ 2147483647 w 8196"/>
              <a:gd name="T53" fmla="*/ 1795871984 h 1192"/>
              <a:gd name="T54" fmla="*/ 2147483647 w 8196"/>
              <a:gd name="T55" fmla="*/ 2147483647 h 1192"/>
              <a:gd name="T56" fmla="*/ 1536797932 w 8196"/>
              <a:gd name="T57" fmla="*/ 2147483647 h 1192"/>
              <a:gd name="T58" fmla="*/ 917121507 w 8196"/>
              <a:gd name="T59" fmla="*/ 2147483647 h 1192"/>
              <a:gd name="T60" fmla="*/ 297445082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lIns="295232" tIns="147616" rIns="295232" bIns="147616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908" y="10877302"/>
            <a:ext cx="18178780" cy="6728883"/>
          </a:xfrm>
        </p:spPr>
        <p:txBody>
          <a:bodyPr anchor="t">
            <a:normAutofit/>
          </a:bodyPr>
          <a:lstStyle>
            <a:lvl1pPr algn="ctr">
              <a:defRPr sz="14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8115" y="6346735"/>
            <a:ext cx="15010367" cy="4149482"/>
          </a:xfrm>
        </p:spPr>
        <p:txBody>
          <a:bodyPr anchor="b">
            <a:normAutofit/>
          </a:bodyPr>
          <a:lstStyle>
            <a:lvl1pPr marL="0" indent="0" algn="ctr">
              <a:buNone/>
              <a:defRPr sz="6500">
                <a:solidFill>
                  <a:srgbClr val="FFFFFF"/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4CDE-2CE8-4707-A8F9-0DA631DD34C6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6D1C5-0AF0-4401-AB59-15B41D48F4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82621" y="11829377"/>
            <a:ext cx="8939682" cy="15220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0864495" y="11829377"/>
            <a:ext cx="8939682" cy="15220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0A9A-39C4-41B2-A8D8-E691BD53BCA1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D367-04AE-4278-BFF5-FBBDA06B185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2623" y="11824617"/>
            <a:ext cx="8939682" cy="2824727"/>
          </a:xfrm>
        </p:spPr>
        <p:txBody>
          <a:bodyPr anchor="ctr"/>
          <a:lstStyle>
            <a:lvl1pPr marL="0" indent="0" algn="ctr">
              <a:buNone/>
              <a:defRPr sz="7700" b="0">
                <a:solidFill>
                  <a:schemeClr val="tx2"/>
                </a:solidFill>
                <a:latin typeface="+mj-lt"/>
              </a:defRPr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4206" y="15139990"/>
            <a:ext cx="8934684" cy="11908724"/>
          </a:xfrm>
        </p:spPr>
        <p:txBody>
          <a:bodyPr/>
          <a:lstStyle>
            <a:lvl1pPr>
              <a:defRPr sz="6500"/>
            </a:lvl1pPr>
            <a:lvl2pPr>
              <a:defRPr sz="5800"/>
            </a:lvl2pPr>
            <a:lvl3pPr>
              <a:defRPr sz="5200"/>
            </a:lvl3pPr>
            <a:lvl4pPr>
              <a:defRPr sz="4500"/>
            </a:lvl4pPr>
            <a:lvl5pPr>
              <a:defRPr sz="45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11824613"/>
            <a:ext cx="8939682" cy="2824727"/>
          </a:xfrm>
        </p:spPr>
        <p:txBody>
          <a:bodyPr anchor="ctr"/>
          <a:lstStyle>
            <a:lvl1pPr marL="0" indent="0" algn="ctr">
              <a:buNone/>
              <a:defRPr sz="7700" b="0" i="0">
                <a:solidFill>
                  <a:schemeClr val="tx2"/>
                </a:solidFill>
                <a:latin typeface="+mj-lt"/>
              </a:defRPr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15139990"/>
            <a:ext cx="8939682" cy="11908724"/>
          </a:xfrm>
        </p:spPr>
        <p:txBody>
          <a:bodyPr/>
          <a:lstStyle>
            <a:lvl1pPr>
              <a:defRPr sz="6500"/>
            </a:lvl1pPr>
            <a:lvl2pPr>
              <a:defRPr sz="5800"/>
            </a:lvl2pPr>
            <a:lvl3pPr>
              <a:defRPr sz="5200"/>
            </a:lvl3pPr>
            <a:lvl4pPr>
              <a:defRPr sz="4500"/>
            </a:lvl4pPr>
            <a:lvl5pPr>
              <a:defRPr sz="45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DEB1-9F34-48FD-8F58-EC81733287B3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A775-142B-4BF5-96BD-0F3842F230F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E296-10D1-4764-A591-33EB0E4D794B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74ED-3F88-416B-AA9B-8DF9C51F351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4988" y="1009650"/>
            <a:ext cx="20339050" cy="629761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495300" y="3152775"/>
            <a:ext cx="20402550" cy="5872163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385" y="4500351"/>
              <a:ext cx="4295984" cy="1015979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1875 h 640"/>
                <a:gd name="T6" fmla="*/ 2147483647 w 2706"/>
                <a:gd name="T7" fmla="*/ 95763958 h 640"/>
                <a:gd name="T8" fmla="*/ 2147483647 w 2706"/>
                <a:gd name="T9" fmla="*/ 151206250 h 640"/>
                <a:gd name="T10" fmla="*/ 2147483647 w 2706"/>
                <a:gd name="T11" fmla="*/ 206648541 h 640"/>
                <a:gd name="T12" fmla="*/ 2147483647 w 2706"/>
                <a:gd name="T13" fmla="*/ 272171249 h 640"/>
                <a:gd name="T14" fmla="*/ 2147483647 w 2706"/>
                <a:gd name="T15" fmla="*/ 337693957 h 640"/>
                <a:gd name="T16" fmla="*/ 2147483647 w 2706"/>
                <a:gd name="T17" fmla="*/ 413297082 h 640"/>
                <a:gd name="T18" fmla="*/ 2147483647 w 2706"/>
                <a:gd name="T19" fmla="*/ 488900207 h 640"/>
                <a:gd name="T20" fmla="*/ 2147483647 w 2706"/>
                <a:gd name="T21" fmla="*/ 488900207 h 640"/>
                <a:gd name="T22" fmla="*/ 2147483647 w 2706"/>
                <a:gd name="T23" fmla="*/ 635066248 h 640"/>
                <a:gd name="T24" fmla="*/ 2147483647 w 2706"/>
                <a:gd name="T25" fmla="*/ 766111665 h 640"/>
                <a:gd name="T26" fmla="*/ 2147483647 w 2706"/>
                <a:gd name="T27" fmla="*/ 887076664 h 640"/>
                <a:gd name="T28" fmla="*/ 1996060859 w 2706"/>
                <a:gd name="T29" fmla="*/ 1003001456 h 640"/>
                <a:gd name="T30" fmla="*/ 1471842855 w 2706"/>
                <a:gd name="T31" fmla="*/ 1103805622 h 640"/>
                <a:gd name="T32" fmla="*/ 962746525 w 2706"/>
                <a:gd name="T33" fmla="*/ 1194529372 h 640"/>
                <a:gd name="T34" fmla="*/ 473812426 w 2706"/>
                <a:gd name="T35" fmla="*/ 1280212913 h 640"/>
                <a:gd name="T36" fmla="*/ 0 w 2706"/>
                <a:gd name="T37" fmla="*/ 1355816038 h 640"/>
                <a:gd name="T38" fmla="*/ 0 w 2706"/>
                <a:gd name="T39" fmla="*/ 1355816038 h 640"/>
                <a:gd name="T40" fmla="*/ 327636252 w 2706"/>
                <a:gd name="T41" fmla="*/ 1401177913 h 640"/>
                <a:gd name="T42" fmla="*/ 640150831 w 2706"/>
                <a:gd name="T43" fmla="*/ 1441499580 h 640"/>
                <a:gd name="T44" fmla="*/ 942584294 w 2706"/>
                <a:gd name="T45" fmla="*/ 1476781038 h 640"/>
                <a:gd name="T46" fmla="*/ 1239977200 w 2706"/>
                <a:gd name="T47" fmla="*/ 1507022288 h 640"/>
                <a:gd name="T48" fmla="*/ 1527288990 w 2706"/>
                <a:gd name="T49" fmla="*/ 1537263538 h 640"/>
                <a:gd name="T50" fmla="*/ 1804519665 w 2706"/>
                <a:gd name="T51" fmla="*/ 1557424371 h 640"/>
                <a:gd name="T52" fmla="*/ 2071669224 w 2706"/>
                <a:gd name="T53" fmla="*/ 1577585204 h 640"/>
                <a:gd name="T54" fmla="*/ 2147483647 w 2706"/>
                <a:gd name="T55" fmla="*/ 1592705829 h 640"/>
                <a:gd name="T56" fmla="*/ 2147483647 w 2706"/>
                <a:gd name="T57" fmla="*/ 1602786246 h 640"/>
                <a:gd name="T58" fmla="*/ 2147483647 w 2706"/>
                <a:gd name="T59" fmla="*/ 1607826454 h 640"/>
                <a:gd name="T60" fmla="*/ 2147483647 w 2706"/>
                <a:gd name="T61" fmla="*/ 1612866663 h 640"/>
                <a:gd name="T62" fmla="*/ 2147483647 w 2706"/>
                <a:gd name="T63" fmla="*/ 1612866663 h 640"/>
                <a:gd name="T64" fmla="*/ 2147483647 w 2706"/>
                <a:gd name="T65" fmla="*/ 1607826454 h 640"/>
                <a:gd name="T66" fmla="*/ 2147483647 w 2706"/>
                <a:gd name="T67" fmla="*/ 1602786246 h 640"/>
                <a:gd name="T68" fmla="*/ 2147483647 w 2706"/>
                <a:gd name="T69" fmla="*/ 1592705829 h 640"/>
                <a:gd name="T70" fmla="*/ 2147483647 w 2706"/>
                <a:gd name="T71" fmla="*/ 1577585204 h 640"/>
                <a:gd name="T72" fmla="*/ 2147483647 w 2706"/>
                <a:gd name="T73" fmla="*/ 1562464579 h 640"/>
                <a:gd name="T74" fmla="*/ 2147483647 w 2706"/>
                <a:gd name="T75" fmla="*/ 1542303746 h 640"/>
                <a:gd name="T76" fmla="*/ 2147483647 w 2706"/>
                <a:gd name="T77" fmla="*/ 1517102704 h 640"/>
                <a:gd name="T78" fmla="*/ 2147483647 w 2706"/>
                <a:gd name="T79" fmla="*/ 1491901663 h 640"/>
                <a:gd name="T80" fmla="*/ 2147483647 w 2706"/>
                <a:gd name="T81" fmla="*/ 1461660413 h 640"/>
                <a:gd name="T82" fmla="*/ 2147483647 w 2706"/>
                <a:gd name="T83" fmla="*/ 1431419163 h 640"/>
                <a:gd name="T84" fmla="*/ 2147483647 w 2706"/>
                <a:gd name="T85" fmla="*/ 1396137705 h 640"/>
                <a:gd name="T86" fmla="*/ 2147483647 w 2706"/>
                <a:gd name="T87" fmla="*/ 1360856246 h 640"/>
                <a:gd name="T88" fmla="*/ 2147483647 w 2706"/>
                <a:gd name="T89" fmla="*/ 1320534580 h 640"/>
                <a:gd name="T90" fmla="*/ 2147483647 w 2706"/>
                <a:gd name="T91" fmla="*/ 1280212913 h 640"/>
                <a:gd name="T92" fmla="*/ 2147483647 w 2706"/>
                <a:gd name="T93" fmla="*/ 1234851038 h 640"/>
                <a:gd name="T94" fmla="*/ 2147483647 w 2706"/>
                <a:gd name="T95" fmla="*/ 1189489164 h 640"/>
                <a:gd name="T96" fmla="*/ 2147483647 w 2706"/>
                <a:gd name="T97" fmla="*/ 1088684997 h 640"/>
                <a:gd name="T98" fmla="*/ 2147483647 w 2706"/>
                <a:gd name="T99" fmla="*/ 982840622 h 640"/>
                <a:gd name="T100" fmla="*/ 2147483647 w 2706"/>
                <a:gd name="T101" fmla="*/ 982840622 h 640"/>
                <a:gd name="T102" fmla="*/ 2147483647 w 2706"/>
                <a:gd name="T103" fmla="*/ 977800414 h 640"/>
                <a:gd name="T104" fmla="*/ 2147483647 w 2706"/>
                <a:gd name="T105" fmla="*/ 977800414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721" y="4318232"/>
              <a:ext cx="8280767" cy="1209353"/>
            </a:xfrm>
            <a:custGeom>
              <a:avLst/>
              <a:gdLst>
                <a:gd name="T0" fmla="*/ 2147483647 w 5216"/>
                <a:gd name="T1" fmla="*/ 1798912588 h 762"/>
                <a:gd name="T2" fmla="*/ 2147483647 w 5216"/>
                <a:gd name="T3" fmla="*/ 1728366996 h 762"/>
                <a:gd name="T4" fmla="*/ 2147483647 w 5216"/>
                <a:gd name="T5" fmla="*/ 1536886104 h 762"/>
                <a:gd name="T6" fmla="*/ 2147483647 w 5216"/>
                <a:gd name="T7" fmla="*/ 1279898592 h 762"/>
                <a:gd name="T8" fmla="*/ 2147483647 w 5216"/>
                <a:gd name="T9" fmla="*/ 942287546 h 762"/>
                <a:gd name="T10" fmla="*/ 2147483647 w 5216"/>
                <a:gd name="T11" fmla="*/ 745767683 h 762"/>
                <a:gd name="T12" fmla="*/ 2147483647 w 5216"/>
                <a:gd name="T13" fmla="*/ 594598558 h 762"/>
                <a:gd name="T14" fmla="*/ 2147483647 w 5216"/>
                <a:gd name="T15" fmla="*/ 463585317 h 762"/>
                <a:gd name="T16" fmla="*/ 2147483647 w 5216"/>
                <a:gd name="T17" fmla="*/ 352727958 h 762"/>
                <a:gd name="T18" fmla="*/ 2147483647 w 5216"/>
                <a:gd name="T19" fmla="*/ 256987513 h 762"/>
                <a:gd name="T20" fmla="*/ 2147483647 w 5216"/>
                <a:gd name="T21" fmla="*/ 181402950 h 762"/>
                <a:gd name="T22" fmla="*/ 2147483647 w 5216"/>
                <a:gd name="T23" fmla="*/ 70545592 h 762"/>
                <a:gd name="T24" fmla="*/ 2147483647 w 5216"/>
                <a:gd name="T25" fmla="*/ 10077942 h 762"/>
                <a:gd name="T26" fmla="*/ 1623052558 w 5216"/>
                <a:gd name="T27" fmla="*/ 0 h 762"/>
                <a:gd name="T28" fmla="*/ 902255925 w 5216"/>
                <a:gd name="T29" fmla="*/ 25194854 h 762"/>
                <a:gd name="T30" fmla="*/ 277229474 w 5216"/>
                <a:gd name="T31" fmla="*/ 80623533 h 762"/>
                <a:gd name="T32" fmla="*/ 0 w 5216"/>
                <a:gd name="T33" fmla="*/ 120935300 h 762"/>
                <a:gd name="T34" fmla="*/ 791364135 w 5216"/>
                <a:gd name="T35" fmla="*/ 216675746 h 762"/>
                <a:gd name="T36" fmla="*/ 1643214702 w 5216"/>
                <a:gd name="T37" fmla="*/ 352727958 h 762"/>
                <a:gd name="T38" fmla="*/ 2147483647 w 5216"/>
                <a:gd name="T39" fmla="*/ 529091938 h 762"/>
                <a:gd name="T40" fmla="*/ 2147483647 w 5216"/>
                <a:gd name="T41" fmla="*/ 745767683 h 762"/>
                <a:gd name="T42" fmla="*/ 2147483647 w 5216"/>
                <a:gd name="T43" fmla="*/ 952365488 h 762"/>
                <a:gd name="T44" fmla="*/ 2147483647 w 5216"/>
                <a:gd name="T45" fmla="*/ 1300054475 h 762"/>
                <a:gd name="T46" fmla="*/ 2147483647 w 5216"/>
                <a:gd name="T47" fmla="*/ 1441145658 h 762"/>
                <a:gd name="T48" fmla="*/ 2147483647 w 5216"/>
                <a:gd name="T49" fmla="*/ 1562080958 h 762"/>
                <a:gd name="T50" fmla="*/ 2147483647 w 5216"/>
                <a:gd name="T51" fmla="*/ 1667899346 h 762"/>
                <a:gd name="T52" fmla="*/ 2147483647 w 5216"/>
                <a:gd name="T53" fmla="*/ 1748522879 h 762"/>
                <a:gd name="T54" fmla="*/ 2147483647 w 5216"/>
                <a:gd name="T55" fmla="*/ 1819068471 h 762"/>
                <a:gd name="T56" fmla="*/ 2147483647 w 5216"/>
                <a:gd name="T57" fmla="*/ 1864419208 h 762"/>
                <a:gd name="T58" fmla="*/ 2147483647 w 5216"/>
                <a:gd name="T59" fmla="*/ 1899692004 h 762"/>
                <a:gd name="T60" fmla="*/ 2147483647 w 5216"/>
                <a:gd name="T61" fmla="*/ 1919847888 h 762"/>
                <a:gd name="T62" fmla="*/ 2147483647 w 5216"/>
                <a:gd name="T63" fmla="*/ 1919847888 h 762"/>
                <a:gd name="T64" fmla="*/ 2147483647 w 5216"/>
                <a:gd name="T65" fmla="*/ 1909769946 h 762"/>
                <a:gd name="T66" fmla="*/ 2147483647 w 5216"/>
                <a:gd name="T67" fmla="*/ 1884575092 h 762"/>
                <a:gd name="T68" fmla="*/ 2147483647 w 5216"/>
                <a:gd name="T69" fmla="*/ 1844263325 h 762"/>
                <a:gd name="T70" fmla="*/ 2147483647 w 5216"/>
                <a:gd name="T71" fmla="*/ 1798912588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506" y="4335625"/>
              <a:ext cx="8166221" cy="1101411"/>
            </a:xfrm>
            <a:custGeom>
              <a:avLst/>
              <a:gdLst>
                <a:gd name="T0" fmla="*/ 0 w 5144"/>
                <a:gd name="T1" fmla="*/ 176360659 h 694"/>
                <a:gd name="T2" fmla="*/ 0 w 5144"/>
                <a:gd name="T3" fmla="*/ 176360659 h 694"/>
                <a:gd name="T4" fmla="*/ 45363485 w 5144"/>
                <a:gd name="T5" fmla="*/ 166282907 h 694"/>
                <a:gd name="T6" fmla="*/ 181453939 w 5144"/>
                <a:gd name="T7" fmla="*/ 141088527 h 694"/>
                <a:gd name="T8" fmla="*/ 413311749 w 5144"/>
                <a:gd name="T9" fmla="*/ 105816395 h 694"/>
                <a:gd name="T10" fmla="*/ 564523365 w 5144"/>
                <a:gd name="T11" fmla="*/ 85660892 h 694"/>
                <a:gd name="T12" fmla="*/ 740936916 w 5144"/>
                <a:gd name="T13" fmla="*/ 65505388 h 694"/>
                <a:gd name="T14" fmla="*/ 937512016 w 5144"/>
                <a:gd name="T15" fmla="*/ 50388760 h 694"/>
                <a:gd name="T16" fmla="*/ 1164329440 w 5144"/>
                <a:gd name="T17" fmla="*/ 35272132 h 694"/>
                <a:gd name="T18" fmla="*/ 1411308412 w 5144"/>
                <a:gd name="T19" fmla="*/ 20155504 h 694"/>
                <a:gd name="T20" fmla="*/ 1688529707 w 5144"/>
                <a:gd name="T21" fmla="*/ 10077752 h 694"/>
                <a:gd name="T22" fmla="*/ 1990952938 w 5144"/>
                <a:gd name="T23" fmla="*/ 5038876 h 694"/>
                <a:gd name="T24" fmla="*/ 2147483647 w 5144"/>
                <a:gd name="T25" fmla="*/ 0 h 694"/>
                <a:gd name="T26" fmla="*/ 2147483647 w 5144"/>
                <a:gd name="T27" fmla="*/ 5038876 h 694"/>
                <a:gd name="T28" fmla="*/ 2147483647 w 5144"/>
                <a:gd name="T29" fmla="*/ 15116628 h 694"/>
                <a:gd name="T30" fmla="*/ 2147483647 w 5144"/>
                <a:gd name="T31" fmla="*/ 35272132 h 694"/>
                <a:gd name="T32" fmla="*/ 2147483647 w 5144"/>
                <a:gd name="T33" fmla="*/ 60466512 h 694"/>
                <a:gd name="T34" fmla="*/ 2147483647 w 5144"/>
                <a:gd name="T35" fmla="*/ 100777519 h 694"/>
                <a:gd name="T36" fmla="*/ 2147483647 w 5144"/>
                <a:gd name="T37" fmla="*/ 146127403 h 694"/>
                <a:gd name="T38" fmla="*/ 2147483647 w 5144"/>
                <a:gd name="T39" fmla="*/ 201555039 h 694"/>
                <a:gd name="T40" fmla="*/ 2147483647 w 5144"/>
                <a:gd name="T41" fmla="*/ 267060427 h 694"/>
                <a:gd name="T42" fmla="*/ 2147483647 w 5144"/>
                <a:gd name="T43" fmla="*/ 347682442 h 694"/>
                <a:gd name="T44" fmla="*/ 2147483647 w 5144"/>
                <a:gd name="T45" fmla="*/ 438382210 h 694"/>
                <a:gd name="T46" fmla="*/ 2147483647 w 5144"/>
                <a:gd name="T47" fmla="*/ 544198605 h 694"/>
                <a:gd name="T48" fmla="*/ 2147483647 w 5144"/>
                <a:gd name="T49" fmla="*/ 670170504 h 694"/>
                <a:gd name="T50" fmla="*/ 2147483647 w 5144"/>
                <a:gd name="T51" fmla="*/ 806220156 h 694"/>
                <a:gd name="T52" fmla="*/ 2147483647 w 5144"/>
                <a:gd name="T53" fmla="*/ 957386435 h 694"/>
                <a:gd name="T54" fmla="*/ 2147483647 w 5144"/>
                <a:gd name="T55" fmla="*/ 1128708218 h 694"/>
                <a:gd name="T56" fmla="*/ 2147483647 w 5144"/>
                <a:gd name="T57" fmla="*/ 1315146629 h 694"/>
                <a:gd name="T58" fmla="*/ 2147483647 w 5144"/>
                <a:gd name="T59" fmla="*/ 1521740544 h 694"/>
                <a:gd name="T60" fmla="*/ 2147483647 w 5144"/>
                <a:gd name="T61" fmla="*/ 1748489963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561" y="4316186"/>
              <a:ext cx="4939671" cy="927477"/>
            </a:xfrm>
            <a:custGeom>
              <a:avLst/>
              <a:gdLst>
                <a:gd name="T0" fmla="*/ 0 w 3112"/>
                <a:gd name="T1" fmla="*/ 1472369738 h 584"/>
                <a:gd name="T2" fmla="*/ 0 w 3112"/>
                <a:gd name="T3" fmla="*/ 1472369738 h 584"/>
                <a:gd name="T4" fmla="*/ 226785184 w 3112"/>
                <a:gd name="T5" fmla="*/ 1411861392 h 584"/>
                <a:gd name="T6" fmla="*/ 846664689 w 3112"/>
                <a:gd name="T7" fmla="*/ 1255548167 h 584"/>
                <a:gd name="T8" fmla="*/ 1275036704 w 3112"/>
                <a:gd name="T9" fmla="*/ 1149658562 h 584"/>
                <a:gd name="T10" fmla="*/ 1768924439 w 3112"/>
                <a:gd name="T11" fmla="*/ 1033684234 h 584"/>
                <a:gd name="T12" fmla="*/ 2147483647 w 3112"/>
                <a:gd name="T13" fmla="*/ 907625181 h 584"/>
                <a:gd name="T14" fmla="*/ 2147483647 w 3112"/>
                <a:gd name="T15" fmla="*/ 771481404 h 584"/>
                <a:gd name="T16" fmla="*/ 2147483647 w 3112"/>
                <a:gd name="T17" fmla="*/ 640379989 h 584"/>
                <a:gd name="T18" fmla="*/ 2147483647 w 3112"/>
                <a:gd name="T19" fmla="*/ 509278574 h 584"/>
                <a:gd name="T20" fmla="*/ 2147483647 w 3112"/>
                <a:gd name="T21" fmla="*/ 388261883 h 584"/>
                <a:gd name="T22" fmla="*/ 2147483647 w 3112"/>
                <a:gd name="T23" fmla="*/ 272287554 h 584"/>
                <a:gd name="T24" fmla="*/ 2147483647 w 3112"/>
                <a:gd name="T25" fmla="*/ 221863933 h 584"/>
                <a:gd name="T26" fmla="*/ 2147483647 w 3112"/>
                <a:gd name="T27" fmla="*/ 171440312 h 584"/>
                <a:gd name="T28" fmla="*/ 2147483647 w 3112"/>
                <a:gd name="T29" fmla="*/ 131101415 h 584"/>
                <a:gd name="T30" fmla="*/ 2147483647 w 3112"/>
                <a:gd name="T31" fmla="*/ 90762518 h 584"/>
                <a:gd name="T32" fmla="*/ 2147483647 w 3112"/>
                <a:gd name="T33" fmla="*/ 60508345 h 584"/>
                <a:gd name="T34" fmla="*/ 2147483647 w 3112"/>
                <a:gd name="T35" fmla="*/ 35296535 h 584"/>
                <a:gd name="T36" fmla="*/ 2147483647 w 3112"/>
                <a:gd name="T37" fmla="*/ 15127086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D1E9F-354B-4EF1-A098-C87C86A51B1D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7628-86B7-4B00-BAC6-F24C7BA66FB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4988" y="1009650"/>
            <a:ext cx="20339050" cy="629761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495300" y="3152775"/>
            <a:ext cx="20402550" cy="5880100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358" y="4500584"/>
              <a:ext cx="4295542" cy="10161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9108 h 640"/>
                <a:gd name="T6" fmla="*/ 2147483647 w 2706"/>
                <a:gd name="T7" fmla="*/ 95779228 h 640"/>
                <a:gd name="T8" fmla="*/ 2147483647 w 2706"/>
                <a:gd name="T9" fmla="*/ 151230360 h 640"/>
                <a:gd name="T10" fmla="*/ 2147483647 w 2706"/>
                <a:gd name="T11" fmla="*/ 206681492 h 640"/>
                <a:gd name="T12" fmla="*/ 2147483647 w 2706"/>
                <a:gd name="T13" fmla="*/ 272214648 h 640"/>
                <a:gd name="T14" fmla="*/ 2147483647 w 2706"/>
                <a:gd name="T15" fmla="*/ 337747803 h 640"/>
                <a:gd name="T16" fmla="*/ 2147483647 w 2706"/>
                <a:gd name="T17" fmla="*/ 413362983 h 640"/>
                <a:gd name="T18" fmla="*/ 2147483647 w 2706"/>
                <a:gd name="T19" fmla="*/ 488978163 h 640"/>
                <a:gd name="T20" fmla="*/ 2147483647 w 2706"/>
                <a:gd name="T21" fmla="*/ 488978163 h 640"/>
                <a:gd name="T22" fmla="*/ 2147483647 w 2706"/>
                <a:gd name="T23" fmla="*/ 635167511 h 640"/>
                <a:gd name="T24" fmla="*/ 2147483647 w 2706"/>
                <a:gd name="T25" fmla="*/ 766233823 h 640"/>
                <a:gd name="T26" fmla="*/ 2147483647 w 2706"/>
                <a:gd name="T27" fmla="*/ 887218111 h 640"/>
                <a:gd name="T28" fmla="*/ 1995855490 w 2706"/>
                <a:gd name="T29" fmla="*/ 1003161386 h 640"/>
                <a:gd name="T30" fmla="*/ 1471691422 w 2706"/>
                <a:gd name="T31" fmla="*/ 1103981626 h 640"/>
                <a:gd name="T32" fmla="*/ 962647471 w 2706"/>
                <a:gd name="T33" fmla="*/ 1194719842 h 640"/>
                <a:gd name="T34" fmla="*/ 473763677 w 2706"/>
                <a:gd name="T35" fmla="*/ 1280417046 h 640"/>
                <a:gd name="T36" fmla="*/ 0 w 2706"/>
                <a:gd name="T37" fmla="*/ 1356032226 h 640"/>
                <a:gd name="T38" fmla="*/ 0 w 2706"/>
                <a:gd name="T39" fmla="*/ 1356032226 h 640"/>
                <a:gd name="T40" fmla="*/ 327602543 w 2706"/>
                <a:gd name="T41" fmla="*/ 1401401334 h 640"/>
                <a:gd name="T42" fmla="*/ 640084968 w 2706"/>
                <a:gd name="T43" fmla="*/ 1441729430 h 640"/>
                <a:gd name="T44" fmla="*/ 942487315 w 2706"/>
                <a:gd name="T45" fmla="*/ 1477016514 h 640"/>
                <a:gd name="T46" fmla="*/ 1239849623 w 2706"/>
                <a:gd name="T47" fmla="*/ 1507262586 h 640"/>
                <a:gd name="T48" fmla="*/ 1527131852 w 2706"/>
                <a:gd name="T49" fmla="*/ 1537508658 h 640"/>
                <a:gd name="T50" fmla="*/ 1804334004 w 2706"/>
                <a:gd name="T51" fmla="*/ 1557672706 h 640"/>
                <a:gd name="T52" fmla="*/ 2071456077 w 2706"/>
                <a:gd name="T53" fmla="*/ 1577836754 h 640"/>
                <a:gd name="T54" fmla="*/ 2147483647 w 2706"/>
                <a:gd name="T55" fmla="*/ 1592959790 h 640"/>
                <a:gd name="T56" fmla="*/ 2147483647 w 2706"/>
                <a:gd name="T57" fmla="*/ 1603041814 h 640"/>
                <a:gd name="T58" fmla="*/ 2147483647 w 2706"/>
                <a:gd name="T59" fmla="*/ 1608082826 h 640"/>
                <a:gd name="T60" fmla="*/ 2147483647 w 2706"/>
                <a:gd name="T61" fmla="*/ 1613123838 h 640"/>
                <a:gd name="T62" fmla="*/ 2147483647 w 2706"/>
                <a:gd name="T63" fmla="*/ 1613123838 h 640"/>
                <a:gd name="T64" fmla="*/ 2147483647 w 2706"/>
                <a:gd name="T65" fmla="*/ 1608082826 h 640"/>
                <a:gd name="T66" fmla="*/ 2147483647 w 2706"/>
                <a:gd name="T67" fmla="*/ 1603041814 h 640"/>
                <a:gd name="T68" fmla="*/ 2147483647 w 2706"/>
                <a:gd name="T69" fmla="*/ 1592959790 h 640"/>
                <a:gd name="T70" fmla="*/ 2147483647 w 2706"/>
                <a:gd name="T71" fmla="*/ 1577836754 h 640"/>
                <a:gd name="T72" fmla="*/ 2147483647 w 2706"/>
                <a:gd name="T73" fmla="*/ 1562713718 h 640"/>
                <a:gd name="T74" fmla="*/ 2147483647 w 2706"/>
                <a:gd name="T75" fmla="*/ 1542549670 h 640"/>
                <a:gd name="T76" fmla="*/ 2147483647 w 2706"/>
                <a:gd name="T77" fmla="*/ 1517344610 h 640"/>
                <a:gd name="T78" fmla="*/ 2147483647 w 2706"/>
                <a:gd name="T79" fmla="*/ 1492139550 h 640"/>
                <a:gd name="T80" fmla="*/ 2147483647 w 2706"/>
                <a:gd name="T81" fmla="*/ 1461893478 h 640"/>
                <a:gd name="T82" fmla="*/ 2147483647 w 2706"/>
                <a:gd name="T83" fmla="*/ 1431647406 h 640"/>
                <a:gd name="T84" fmla="*/ 2147483647 w 2706"/>
                <a:gd name="T85" fmla="*/ 1396360322 h 640"/>
                <a:gd name="T86" fmla="*/ 2147483647 w 2706"/>
                <a:gd name="T87" fmla="*/ 1361073238 h 640"/>
                <a:gd name="T88" fmla="*/ 2147483647 w 2706"/>
                <a:gd name="T89" fmla="*/ 1320745142 h 640"/>
                <a:gd name="T90" fmla="*/ 2147483647 w 2706"/>
                <a:gd name="T91" fmla="*/ 1280417046 h 640"/>
                <a:gd name="T92" fmla="*/ 2147483647 w 2706"/>
                <a:gd name="T93" fmla="*/ 1235047938 h 640"/>
                <a:gd name="T94" fmla="*/ 2147483647 w 2706"/>
                <a:gd name="T95" fmla="*/ 1189678830 h 640"/>
                <a:gd name="T96" fmla="*/ 2147483647 w 2706"/>
                <a:gd name="T97" fmla="*/ 1088858590 h 640"/>
                <a:gd name="T98" fmla="*/ 2147483647 w 2706"/>
                <a:gd name="T99" fmla="*/ 982997338 h 640"/>
                <a:gd name="T100" fmla="*/ 2147483647 w 2706"/>
                <a:gd name="T101" fmla="*/ 982997338 h 640"/>
                <a:gd name="T102" fmla="*/ 2147483647 w 2706"/>
                <a:gd name="T103" fmla="*/ 977956326 h 640"/>
                <a:gd name="T104" fmla="*/ 2147483647 w 2706"/>
                <a:gd name="T105" fmla="*/ 977956326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265" y="4318200"/>
              <a:ext cx="8280283" cy="1209253"/>
            </a:xfrm>
            <a:custGeom>
              <a:avLst/>
              <a:gdLst>
                <a:gd name="T0" fmla="*/ 2147483647 w 5216"/>
                <a:gd name="T1" fmla="*/ 1798763838 h 762"/>
                <a:gd name="T2" fmla="*/ 2147483647 w 5216"/>
                <a:gd name="T3" fmla="*/ 1728224079 h 762"/>
                <a:gd name="T4" fmla="*/ 2147483647 w 5216"/>
                <a:gd name="T5" fmla="*/ 1536759021 h 762"/>
                <a:gd name="T6" fmla="*/ 2147483647 w 5216"/>
                <a:gd name="T7" fmla="*/ 1279792758 h 762"/>
                <a:gd name="T8" fmla="*/ 2147483647 w 5216"/>
                <a:gd name="T9" fmla="*/ 942209629 h 762"/>
                <a:gd name="T10" fmla="*/ 2147483647 w 5216"/>
                <a:gd name="T11" fmla="*/ 745706017 h 762"/>
                <a:gd name="T12" fmla="*/ 2147483647 w 5216"/>
                <a:gd name="T13" fmla="*/ 594549392 h 762"/>
                <a:gd name="T14" fmla="*/ 2147483647 w 5216"/>
                <a:gd name="T15" fmla="*/ 463546983 h 762"/>
                <a:gd name="T16" fmla="*/ 2147483647 w 5216"/>
                <a:gd name="T17" fmla="*/ 352698792 h 762"/>
                <a:gd name="T18" fmla="*/ 2147483647 w 5216"/>
                <a:gd name="T19" fmla="*/ 256966262 h 762"/>
                <a:gd name="T20" fmla="*/ 2147483647 w 5216"/>
                <a:gd name="T21" fmla="*/ 181387950 h 762"/>
                <a:gd name="T22" fmla="*/ 2147483647 w 5216"/>
                <a:gd name="T23" fmla="*/ 70539758 h 762"/>
                <a:gd name="T24" fmla="*/ 2147483647 w 5216"/>
                <a:gd name="T25" fmla="*/ 10077108 h 762"/>
                <a:gd name="T26" fmla="*/ 1622957693 w 5216"/>
                <a:gd name="T27" fmla="*/ 0 h 762"/>
                <a:gd name="T28" fmla="*/ 902203189 w 5216"/>
                <a:gd name="T29" fmla="*/ 25192771 h 762"/>
                <a:gd name="T30" fmla="*/ 277213270 w 5216"/>
                <a:gd name="T31" fmla="*/ 80616867 h 762"/>
                <a:gd name="T32" fmla="*/ 0 w 5216"/>
                <a:gd name="T33" fmla="*/ 120925300 h 762"/>
                <a:gd name="T34" fmla="*/ 791317881 w 5216"/>
                <a:gd name="T35" fmla="*/ 216657829 h 762"/>
                <a:gd name="T36" fmla="*/ 1643118658 w 5216"/>
                <a:gd name="T37" fmla="*/ 352698792 h 762"/>
                <a:gd name="T38" fmla="*/ 2147483647 w 5216"/>
                <a:gd name="T39" fmla="*/ 529048187 h 762"/>
                <a:gd name="T40" fmla="*/ 2147483647 w 5216"/>
                <a:gd name="T41" fmla="*/ 745706017 h 762"/>
                <a:gd name="T42" fmla="*/ 2147483647 w 5216"/>
                <a:gd name="T43" fmla="*/ 952286737 h 762"/>
                <a:gd name="T44" fmla="*/ 2147483647 w 5216"/>
                <a:gd name="T45" fmla="*/ 1299946975 h 762"/>
                <a:gd name="T46" fmla="*/ 2147483647 w 5216"/>
                <a:gd name="T47" fmla="*/ 1441026492 h 762"/>
                <a:gd name="T48" fmla="*/ 2147483647 w 5216"/>
                <a:gd name="T49" fmla="*/ 1561951792 h 762"/>
                <a:gd name="T50" fmla="*/ 2147483647 w 5216"/>
                <a:gd name="T51" fmla="*/ 1667761429 h 762"/>
                <a:gd name="T52" fmla="*/ 2147483647 w 5216"/>
                <a:gd name="T53" fmla="*/ 1748378296 h 762"/>
                <a:gd name="T54" fmla="*/ 2147483647 w 5216"/>
                <a:gd name="T55" fmla="*/ 1818918054 h 762"/>
                <a:gd name="T56" fmla="*/ 2147483647 w 5216"/>
                <a:gd name="T57" fmla="*/ 1864265042 h 762"/>
                <a:gd name="T58" fmla="*/ 2147483647 w 5216"/>
                <a:gd name="T59" fmla="*/ 1899534921 h 762"/>
                <a:gd name="T60" fmla="*/ 2147483647 w 5216"/>
                <a:gd name="T61" fmla="*/ 1919689137 h 762"/>
                <a:gd name="T62" fmla="*/ 2147483647 w 5216"/>
                <a:gd name="T63" fmla="*/ 1919689137 h 762"/>
                <a:gd name="T64" fmla="*/ 2147483647 w 5216"/>
                <a:gd name="T65" fmla="*/ 1909612029 h 762"/>
                <a:gd name="T66" fmla="*/ 2147483647 w 5216"/>
                <a:gd name="T67" fmla="*/ 1884419258 h 762"/>
                <a:gd name="T68" fmla="*/ 2147483647 w 5216"/>
                <a:gd name="T69" fmla="*/ 1844110825 h 762"/>
                <a:gd name="T70" fmla="*/ 2147483647 w 5216"/>
                <a:gd name="T71" fmla="*/ 1798763838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562" y="4335569"/>
              <a:ext cx="8165884" cy="1101458"/>
            </a:xfrm>
            <a:custGeom>
              <a:avLst/>
              <a:gdLst>
                <a:gd name="T0" fmla="*/ 0 w 5144"/>
                <a:gd name="T1" fmla="*/ 176368185 h 694"/>
                <a:gd name="T2" fmla="*/ 0 w 5144"/>
                <a:gd name="T3" fmla="*/ 176368185 h 694"/>
                <a:gd name="T4" fmla="*/ 45361613 w 5144"/>
                <a:gd name="T5" fmla="*/ 166290003 h 694"/>
                <a:gd name="T6" fmla="*/ 181446450 w 5144"/>
                <a:gd name="T7" fmla="*/ 141094548 h 694"/>
                <a:gd name="T8" fmla="*/ 413294693 w 5144"/>
                <a:gd name="T9" fmla="*/ 105820911 h 694"/>
                <a:gd name="T10" fmla="*/ 564500068 w 5144"/>
                <a:gd name="T11" fmla="*/ 85664547 h 694"/>
                <a:gd name="T12" fmla="*/ 740906339 w 5144"/>
                <a:gd name="T13" fmla="*/ 65508183 h 694"/>
                <a:gd name="T14" fmla="*/ 937473327 w 5144"/>
                <a:gd name="T15" fmla="*/ 50390910 h 694"/>
                <a:gd name="T16" fmla="*/ 1164281390 w 5144"/>
                <a:gd name="T17" fmla="*/ 35273637 h 694"/>
                <a:gd name="T18" fmla="*/ 1411250170 w 5144"/>
                <a:gd name="T19" fmla="*/ 20156364 h 694"/>
                <a:gd name="T20" fmla="*/ 1688460025 w 5144"/>
                <a:gd name="T21" fmla="*/ 10078182 h 694"/>
                <a:gd name="T22" fmla="*/ 1990870776 w 5144"/>
                <a:gd name="T23" fmla="*/ 5039091 h 694"/>
                <a:gd name="T24" fmla="*/ 2147483647 w 5144"/>
                <a:gd name="T25" fmla="*/ 0 h 694"/>
                <a:gd name="T26" fmla="*/ 2147483647 w 5144"/>
                <a:gd name="T27" fmla="*/ 5039091 h 694"/>
                <a:gd name="T28" fmla="*/ 2147483647 w 5144"/>
                <a:gd name="T29" fmla="*/ 15117273 h 694"/>
                <a:gd name="T30" fmla="*/ 2147483647 w 5144"/>
                <a:gd name="T31" fmla="*/ 35273637 h 694"/>
                <a:gd name="T32" fmla="*/ 2147483647 w 5144"/>
                <a:gd name="T33" fmla="*/ 60469092 h 694"/>
                <a:gd name="T34" fmla="*/ 2147483647 w 5144"/>
                <a:gd name="T35" fmla="*/ 100781820 h 694"/>
                <a:gd name="T36" fmla="*/ 2147483647 w 5144"/>
                <a:gd name="T37" fmla="*/ 146133639 h 694"/>
                <a:gd name="T38" fmla="*/ 2147483647 w 5144"/>
                <a:gd name="T39" fmla="*/ 201563640 h 694"/>
                <a:gd name="T40" fmla="*/ 2147483647 w 5144"/>
                <a:gd name="T41" fmla="*/ 267071823 h 694"/>
                <a:gd name="T42" fmla="*/ 2147483647 w 5144"/>
                <a:gd name="T43" fmla="*/ 347697279 h 694"/>
                <a:gd name="T44" fmla="*/ 2147483647 w 5144"/>
                <a:gd name="T45" fmla="*/ 438400916 h 694"/>
                <a:gd name="T46" fmla="*/ 2147483647 w 5144"/>
                <a:gd name="T47" fmla="*/ 544221827 h 694"/>
                <a:gd name="T48" fmla="*/ 2147483647 w 5144"/>
                <a:gd name="T49" fmla="*/ 670199102 h 694"/>
                <a:gd name="T50" fmla="*/ 2147483647 w 5144"/>
                <a:gd name="T51" fmla="*/ 806254559 h 694"/>
                <a:gd name="T52" fmla="*/ 2147483647 w 5144"/>
                <a:gd name="T53" fmla="*/ 957427289 h 694"/>
                <a:gd name="T54" fmla="*/ 2147483647 w 5144"/>
                <a:gd name="T55" fmla="*/ 1128756383 h 694"/>
                <a:gd name="T56" fmla="*/ 2147483647 w 5144"/>
                <a:gd name="T57" fmla="*/ 1315202749 h 694"/>
                <a:gd name="T58" fmla="*/ 2147483647 w 5144"/>
                <a:gd name="T59" fmla="*/ 1521805480 h 694"/>
                <a:gd name="T60" fmla="*/ 2147483647 w 5144"/>
                <a:gd name="T61" fmla="*/ 174856457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358" y="4316667"/>
              <a:ext cx="4940430" cy="926737"/>
            </a:xfrm>
            <a:custGeom>
              <a:avLst/>
              <a:gdLst>
                <a:gd name="T0" fmla="*/ 0 w 3112"/>
                <a:gd name="T1" fmla="*/ 1471194988 h 584"/>
                <a:gd name="T2" fmla="*/ 0 w 3112"/>
                <a:gd name="T3" fmla="*/ 1471194988 h 584"/>
                <a:gd name="T4" fmla="*/ 226820031 w 3112"/>
                <a:gd name="T5" fmla="*/ 1410734920 h 584"/>
                <a:gd name="T6" fmla="*/ 846794782 w 3112"/>
                <a:gd name="T7" fmla="*/ 1254546411 h 584"/>
                <a:gd name="T8" fmla="*/ 1275232618 w 3112"/>
                <a:gd name="T9" fmla="*/ 1148741292 h 584"/>
                <a:gd name="T10" fmla="*/ 1769196241 w 3112"/>
                <a:gd name="T11" fmla="*/ 1032859495 h 584"/>
                <a:gd name="T12" fmla="*/ 2147483647 w 3112"/>
                <a:gd name="T13" fmla="*/ 906901020 h 584"/>
                <a:gd name="T14" fmla="*/ 2147483647 w 3112"/>
                <a:gd name="T15" fmla="*/ 770865867 h 584"/>
                <a:gd name="T16" fmla="*/ 2147483647 w 3112"/>
                <a:gd name="T17" fmla="*/ 639869053 h 584"/>
                <a:gd name="T18" fmla="*/ 2147483647 w 3112"/>
                <a:gd name="T19" fmla="*/ 508872239 h 584"/>
                <a:gd name="T20" fmla="*/ 2147483647 w 3112"/>
                <a:gd name="T21" fmla="*/ 387952103 h 584"/>
                <a:gd name="T22" fmla="*/ 2147483647 w 3112"/>
                <a:gd name="T23" fmla="*/ 272070306 h 584"/>
                <a:gd name="T24" fmla="*/ 2147483647 w 3112"/>
                <a:gd name="T25" fmla="*/ 221686916 h 584"/>
                <a:gd name="T26" fmla="*/ 2147483647 w 3112"/>
                <a:gd name="T27" fmla="*/ 171303526 h 584"/>
                <a:gd name="T28" fmla="*/ 2147483647 w 3112"/>
                <a:gd name="T29" fmla="*/ 130996814 h 584"/>
                <a:gd name="T30" fmla="*/ 2147483647 w 3112"/>
                <a:gd name="T31" fmla="*/ 90690102 h 584"/>
                <a:gd name="T32" fmla="*/ 2147483647 w 3112"/>
                <a:gd name="T33" fmla="*/ 60460068 h 584"/>
                <a:gd name="T34" fmla="*/ 2147483647 w 3112"/>
                <a:gd name="T35" fmla="*/ 35268373 h 584"/>
                <a:gd name="T36" fmla="*/ 2147483647 w 3112"/>
                <a:gd name="T37" fmla="*/ 1511501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8680" y="15812878"/>
            <a:ext cx="7841827" cy="8411109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937"/>
              </a:spcAft>
              <a:buNone/>
              <a:defRPr sz="5800">
                <a:solidFill>
                  <a:schemeClr val="tx2"/>
                </a:solidFill>
              </a:defRPr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138680" y="10093325"/>
            <a:ext cx="7841827" cy="5531142"/>
          </a:xfrm>
        </p:spPr>
        <p:txBody>
          <a:bodyPr anchor="b">
            <a:noAutofit/>
          </a:bodyPr>
          <a:lstStyle>
            <a:lvl1pPr algn="l">
              <a:defRPr sz="10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0422" y="8074660"/>
            <a:ext cx="9131200" cy="16822208"/>
          </a:xfrm>
        </p:spPr>
        <p:txBody>
          <a:bodyPr anchor="ctr"/>
          <a:lstStyle>
            <a:lvl1pPr>
              <a:buClr>
                <a:schemeClr val="bg1"/>
              </a:buClr>
              <a:defRPr sz="7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6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5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5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5200">
                <a:solidFill>
                  <a:schemeClr val="tx2"/>
                </a:solidFill>
              </a:defRPr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8EE7-1AE5-4B15-B92C-FE3BAD0A3764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37E8-FA55-43A3-9FA3-B2676CC400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4988" y="1009650"/>
            <a:ext cx="20339050" cy="2664618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495300" y="23639463"/>
            <a:ext cx="20402550" cy="5878512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358" y="4500639"/>
              <a:ext cx="4295542" cy="1015904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58526 h 640"/>
                <a:gd name="T6" fmla="*/ 2147483647 w 2706"/>
                <a:gd name="T7" fmla="*/ 95756889 h 640"/>
                <a:gd name="T8" fmla="*/ 2147483647 w 2706"/>
                <a:gd name="T9" fmla="*/ 151195088 h 640"/>
                <a:gd name="T10" fmla="*/ 2147483647 w 2706"/>
                <a:gd name="T11" fmla="*/ 206633286 h 640"/>
                <a:gd name="T12" fmla="*/ 2147483647 w 2706"/>
                <a:gd name="T13" fmla="*/ 272151158 h 640"/>
                <a:gd name="T14" fmla="*/ 2147483647 w 2706"/>
                <a:gd name="T15" fmla="*/ 337669029 h 640"/>
                <a:gd name="T16" fmla="*/ 2147483647 w 2706"/>
                <a:gd name="T17" fmla="*/ 413266573 h 640"/>
                <a:gd name="T18" fmla="*/ 2147483647 w 2706"/>
                <a:gd name="T19" fmla="*/ 488864116 h 640"/>
                <a:gd name="T20" fmla="*/ 2147483647 w 2706"/>
                <a:gd name="T21" fmla="*/ 488864116 h 640"/>
                <a:gd name="T22" fmla="*/ 2147483647 w 2706"/>
                <a:gd name="T23" fmla="*/ 635019368 h 640"/>
                <a:gd name="T24" fmla="*/ 2147483647 w 2706"/>
                <a:gd name="T25" fmla="*/ 766055110 h 640"/>
                <a:gd name="T26" fmla="*/ 2147483647 w 2706"/>
                <a:gd name="T27" fmla="*/ 887011180 h 640"/>
                <a:gd name="T28" fmla="*/ 1995855490 w 2706"/>
                <a:gd name="T29" fmla="*/ 1002927414 h 640"/>
                <a:gd name="T30" fmla="*/ 1471691422 w 2706"/>
                <a:gd name="T31" fmla="*/ 1103724139 h 640"/>
                <a:gd name="T32" fmla="*/ 962647471 w 2706"/>
                <a:gd name="T33" fmla="*/ 1194441191 h 640"/>
                <a:gd name="T34" fmla="*/ 473763677 w 2706"/>
                <a:gd name="T35" fmla="*/ 1280118408 h 640"/>
                <a:gd name="T36" fmla="*/ 0 w 2706"/>
                <a:gd name="T37" fmla="*/ 1355715951 h 640"/>
                <a:gd name="T38" fmla="*/ 0 w 2706"/>
                <a:gd name="T39" fmla="*/ 1355715951 h 640"/>
                <a:gd name="T40" fmla="*/ 327602543 w 2706"/>
                <a:gd name="T41" fmla="*/ 1401074478 h 640"/>
                <a:gd name="T42" fmla="*/ 640084968 w 2706"/>
                <a:gd name="T43" fmla="*/ 1441393168 h 640"/>
                <a:gd name="T44" fmla="*/ 942487315 w 2706"/>
                <a:gd name="T45" fmla="*/ 1476672021 h 640"/>
                <a:gd name="T46" fmla="*/ 1239849623 w 2706"/>
                <a:gd name="T47" fmla="*/ 1506911039 h 640"/>
                <a:gd name="T48" fmla="*/ 1527131852 w 2706"/>
                <a:gd name="T49" fmla="*/ 1537150056 h 640"/>
                <a:gd name="T50" fmla="*/ 1804334004 w 2706"/>
                <a:gd name="T51" fmla="*/ 1557309401 h 640"/>
                <a:gd name="T52" fmla="*/ 2071456077 w 2706"/>
                <a:gd name="T53" fmla="*/ 1577468746 h 640"/>
                <a:gd name="T54" fmla="*/ 2147483647 w 2706"/>
                <a:gd name="T55" fmla="*/ 1592588255 h 640"/>
                <a:gd name="T56" fmla="*/ 2147483647 w 2706"/>
                <a:gd name="T57" fmla="*/ 1602667928 h 640"/>
                <a:gd name="T58" fmla="*/ 2147483647 w 2706"/>
                <a:gd name="T59" fmla="*/ 1607707764 h 640"/>
                <a:gd name="T60" fmla="*/ 2147483647 w 2706"/>
                <a:gd name="T61" fmla="*/ 1612747600 h 640"/>
                <a:gd name="T62" fmla="*/ 2147483647 w 2706"/>
                <a:gd name="T63" fmla="*/ 1612747600 h 640"/>
                <a:gd name="T64" fmla="*/ 2147483647 w 2706"/>
                <a:gd name="T65" fmla="*/ 1607707764 h 640"/>
                <a:gd name="T66" fmla="*/ 2147483647 w 2706"/>
                <a:gd name="T67" fmla="*/ 1602667928 h 640"/>
                <a:gd name="T68" fmla="*/ 2147483647 w 2706"/>
                <a:gd name="T69" fmla="*/ 1592588255 h 640"/>
                <a:gd name="T70" fmla="*/ 2147483647 w 2706"/>
                <a:gd name="T71" fmla="*/ 1577468746 h 640"/>
                <a:gd name="T72" fmla="*/ 2147483647 w 2706"/>
                <a:gd name="T73" fmla="*/ 1562349238 h 640"/>
                <a:gd name="T74" fmla="*/ 2147483647 w 2706"/>
                <a:gd name="T75" fmla="*/ 1542189893 h 640"/>
                <a:gd name="T76" fmla="*/ 2147483647 w 2706"/>
                <a:gd name="T77" fmla="*/ 1516990711 h 640"/>
                <a:gd name="T78" fmla="*/ 2147483647 w 2706"/>
                <a:gd name="T79" fmla="*/ 1491791530 h 640"/>
                <a:gd name="T80" fmla="*/ 2147483647 w 2706"/>
                <a:gd name="T81" fmla="*/ 1461552513 h 640"/>
                <a:gd name="T82" fmla="*/ 2147483647 w 2706"/>
                <a:gd name="T83" fmla="*/ 1431313495 h 640"/>
                <a:gd name="T84" fmla="*/ 2147483647 w 2706"/>
                <a:gd name="T85" fmla="*/ 1396034641 h 640"/>
                <a:gd name="T86" fmla="*/ 2147483647 w 2706"/>
                <a:gd name="T87" fmla="*/ 1360755788 h 640"/>
                <a:gd name="T88" fmla="*/ 2147483647 w 2706"/>
                <a:gd name="T89" fmla="*/ 1320437098 h 640"/>
                <a:gd name="T90" fmla="*/ 2147483647 w 2706"/>
                <a:gd name="T91" fmla="*/ 1280118408 h 640"/>
                <a:gd name="T92" fmla="*/ 2147483647 w 2706"/>
                <a:gd name="T93" fmla="*/ 1234759881 h 640"/>
                <a:gd name="T94" fmla="*/ 2147483647 w 2706"/>
                <a:gd name="T95" fmla="*/ 1189401355 h 640"/>
                <a:gd name="T96" fmla="*/ 2147483647 w 2706"/>
                <a:gd name="T97" fmla="*/ 1088604630 h 640"/>
                <a:gd name="T98" fmla="*/ 2147483647 w 2706"/>
                <a:gd name="T99" fmla="*/ 982768069 h 640"/>
                <a:gd name="T100" fmla="*/ 2147483647 w 2706"/>
                <a:gd name="T101" fmla="*/ 982768069 h 640"/>
                <a:gd name="T102" fmla="*/ 2147483647 w 2706"/>
                <a:gd name="T103" fmla="*/ 977728233 h 640"/>
                <a:gd name="T104" fmla="*/ 2147483647 w 2706"/>
                <a:gd name="T105" fmla="*/ 977728233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265" y="4318206"/>
              <a:ext cx="8280283" cy="1209580"/>
            </a:xfrm>
            <a:custGeom>
              <a:avLst/>
              <a:gdLst>
                <a:gd name="T0" fmla="*/ 2147483647 w 5216"/>
                <a:gd name="T1" fmla="*/ 1799250250 h 762"/>
                <a:gd name="T2" fmla="*/ 2147483647 w 5216"/>
                <a:gd name="T3" fmla="*/ 1728691417 h 762"/>
                <a:gd name="T4" fmla="*/ 2147483647 w 5216"/>
                <a:gd name="T5" fmla="*/ 1537174583 h 762"/>
                <a:gd name="T6" fmla="*/ 2147483647 w 5216"/>
                <a:gd name="T7" fmla="*/ 1280138833 h 762"/>
                <a:gd name="T8" fmla="*/ 2147483647 w 5216"/>
                <a:gd name="T9" fmla="*/ 942464417 h 762"/>
                <a:gd name="T10" fmla="*/ 2147483647 w 5216"/>
                <a:gd name="T11" fmla="*/ 745907667 h 762"/>
                <a:gd name="T12" fmla="*/ 2147483647 w 5216"/>
                <a:gd name="T13" fmla="*/ 594710167 h 762"/>
                <a:gd name="T14" fmla="*/ 2147483647 w 5216"/>
                <a:gd name="T15" fmla="*/ 463672333 h 762"/>
                <a:gd name="T16" fmla="*/ 2147483647 w 5216"/>
                <a:gd name="T17" fmla="*/ 352794167 h 762"/>
                <a:gd name="T18" fmla="*/ 2147483647 w 5216"/>
                <a:gd name="T19" fmla="*/ 257035750 h 762"/>
                <a:gd name="T20" fmla="*/ 2147483647 w 5216"/>
                <a:gd name="T21" fmla="*/ 181437000 h 762"/>
                <a:gd name="T22" fmla="*/ 2147483647 w 5216"/>
                <a:gd name="T23" fmla="*/ 70558833 h 762"/>
                <a:gd name="T24" fmla="*/ 2147483647 w 5216"/>
                <a:gd name="T25" fmla="*/ 10079833 h 762"/>
                <a:gd name="T26" fmla="*/ 1622957693 w 5216"/>
                <a:gd name="T27" fmla="*/ 0 h 762"/>
                <a:gd name="T28" fmla="*/ 902203189 w 5216"/>
                <a:gd name="T29" fmla="*/ 25199583 h 762"/>
                <a:gd name="T30" fmla="*/ 277213270 w 5216"/>
                <a:gd name="T31" fmla="*/ 80638667 h 762"/>
                <a:gd name="T32" fmla="*/ 0 w 5216"/>
                <a:gd name="T33" fmla="*/ 120958000 h 762"/>
                <a:gd name="T34" fmla="*/ 791317881 w 5216"/>
                <a:gd name="T35" fmla="*/ 216716417 h 762"/>
                <a:gd name="T36" fmla="*/ 1643118658 w 5216"/>
                <a:gd name="T37" fmla="*/ 352794167 h 762"/>
                <a:gd name="T38" fmla="*/ 2147483647 w 5216"/>
                <a:gd name="T39" fmla="*/ 529191250 h 762"/>
                <a:gd name="T40" fmla="*/ 2147483647 w 5216"/>
                <a:gd name="T41" fmla="*/ 745907667 h 762"/>
                <a:gd name="T42" fmla="*/ 2147483647 w 5216"/>
                <a:gd name="T43" fmla="*/ 952544250 h 762"/>
                <a:gd name="T44" fmla="*/ 2147483647 w 5216"/>
                <a:gd name="T45" fmla="*/ 1300298500 h 762"/>
                <a:gd name="T46" fmla="*/ 2147483647 w 5216"/>
                <a:gd name="T47" fmla="*/ 1441416167 h 762"/>
                <a:gd name="T48" fmla="*/ 2147483647 w 5216"/>
                <a:gd name="T49" fmla="*/ 1562374167 h 762"/>
                <a:gd name="T50" fmla="*/ 2147483647 w 5216"/>
                <a:gd name="T51" fmla="*/ 1668212417 h 762"/>
                <a:gd name="T52" fmla="*/ 2147483647 w 5216"/>
                <a:gd name="T53" fmla="*/ 1748851083 h 762"/>
                <a:gd name="T54" fmla="*/ 2147483647 w 5216"/>
                <a:gd name="T55" fmla="*/ 1819409917 h 762"/>
                <a:gd name="T56" fmla="*/ 2147483647 w 5216"/>
                <a:gd name="T57" fmla="*/ 1864769167 h 762"/>
                <a:gd name="T58" fmla="*/ 2147483647 w 5216"/>
                <a:gd name="T59" fmla="*/ 1900048583 h 762"/>
                <a:gd name="T60" fmla="*/ 2147483647 w 5216"/>
                <a:gd name="T61" fmla="*/ 1920208250 h 762"/>
                <a:gd name="T62" fmla="*/ 2147483647 w 5216"/>
                <a:gd name="T63" fmla="*/ 1920208250 h 762"/>
                <a:gd name="T64" fmla="*/ 2147483647 w 5216"/>
                <a:gd name="T65" fmla="*/ 1910128417 h 762"/>
                <a:gd name="T66" fmla="*/ 2147483647 w 5216"/>
                <a:gd name="T67" fmla="*/ 1884928833 h 762"/>
                <a:gd name="T68" fmla="*/ 2147483647 w 5216"/>
                <a:gd name="T69" fmla="*/ 1844609500 h 762"/>
                <a:gd name="T70" fmla="*/ 2147483647 w 5216"/>
                <a:gd name="T71" fmla="*/ 179925025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562" y="4335580"/>
              <a:ext cx="8165884" cy="1101755"/>
            </a:xfrm>
            <a:custGeom>
              <a:avLst/>
              <a:gdLst>
                <a:gd name="T0" fmla="*/ 0 w 5144"/>
                <a:gd name="T1" fmla="*/ 176415741 h 694"/>
                <a:gd name="T2" fmla="*/ 0 w 5144"/>
                <a:gd name="T3" fmla="*/ 176415741 h 694"/>
                <a:gd name="T4" fmla="*/ 45361613 w 5144"/>
                <a:gd name="T5" fmla="*/ 166334842 h 694"/>
                <a:gd name="T6" fmla="*/ 181446450 w 5144"/>
                <a:gd name="T7" fmla="*/ 141132593 h 694"/>
                <a:gd name="T8" fmla="*/ 413294693 w 5144"/>
                <a:gd name="T9" fmla="*/ 105849445 h 694"/>
                <a:gd name="T10" fmla="*/ 564500068 w 5144"/>
                <a:gd name="T11" fmla="*/ 85687646 h 694"/>
                <a:gd name="T12" fmla="*/ 740906339 w 5144"/>
                <a:gd name="T13" fmla="*/ 65525847 h 694"/>
                <a:gd name="T14" fmla="*/ 937473327 w 5144"/>
                <a:gd name="T15" fmla="*/ 50404497 h 694"/>
                <a:gd name="T16" fmla="*/ 1164281390 w 5144"/>
                <a:gd name="T17" fmla="*/ 35283148 h 694"/>
                <a:gd name="T18" fmla="*/ 1411250170 w 5144"/>
                <a:gd name="T19" fmla="*/ 20161799 h 694"/>
                <a:gd name="T20" fmla="*/ 1688460025 w 5144"/>
                <a:gd name="T21" fmla="*/ 10080899 h 694"/>
                <a:gd name="T22" fmla="*/ 1990870776 w 5144"/>
                <a:gd name="T23" fmla="*/ 5040450 h 694"/>
                <a:gd name="T24" fmla="*/ 2147483647 w 5144"/>
                <a:gd name="T25" fmla="*/ 0 h 694"/>
                <a:gd name="T26" fmla="*/ 2147483647 w 5144"/>
                <a:gd name="T27" fmla="*/ 5040450 h 694"/>
                <a:gd name="T28" fmla="*/ 2147483647 w 5144"/>
                <a:gd name="T29" fmla="*/ 15121349 h 694"/>
                <a:gd name="T30" fmla="*/ 2147483647 w 5144"/>
                <a:gd name="T31" fmla="*/ 35283148 h 694"/>
                <a:gd name="T32" fmla="*/ 2147483647 w 5144"/>
                <a:gd name="T33" fmla="*/ 60485397 h 694"/>
                <a:gd name="T34" fmla="*/ 2147483647 w 5144"/>
                <a:gd name="T35" fmla="*/ 100808995 h 694"/>
                <a:gd name="T36" fmla="*/ 2147483647 w 5144"/>
                <a:gd name="T37" fmla="*/ 146173043 h 694"/>
                <a:gd name="T38" fmla="*/ 2147483647 w 5144"/>
                <a:gd name="T39" fmla="*/ 201617990 h 694"/>
                <a:gd name="T40" fmla="*/ 2147483647 w 5144"/>
                <a:gd name="T41" fmla="*/ 267143837 h 694"/>
                <a:gd name="T42" fmla="*/ 2147483647 w 5144"/>
                <a:gd name="T43" fmla="*/ 347791033 h 694"/>
                <a:gd name="T44" fmla="*/ 2147483647 w 5144"/>
                <a:gd name="T45" fmla="*/ 438519128 h 694"/>
                <a:gd name="T46" fmla="*/ 2147483647 w 5144"/>
                <a:gd name="T47" fmla="*/ 544368573 h 694"/>
                <a:gd name="T48" fmla="*/ 2147483647 w 5144"/>
                <a:gd name="T49" fmla="*/ 670379816 h 694"/>
                <a:gd name="T50" fmla="*/ 2147483647 w 5144"/>
                <a:gd name="T51" fmla="*/ 806471960 h 694"/>
                <a:gd name="T52" fmla="*/ 2147483647 w 5144"/>
                <a:gd name="T53" fmla="*/ 957685452 h 694"/>
                <a:gd name="T54" fmla="*/ 2147483647 w 5144"/>
                <a:gd name="T55" fmla="*/ 1129060744 h 694"/>
                <a:gd name="T56" fmla="*/ 2147483647 w 5144"/>
                <a:gd name="T57" fmla="*/ 1315557384 h 694"/>
                <a:gd name="T58" fmla="*/ 2147483647 w 5144"/>
                <a:gd name="T59" fmla="*/ 1522215824 h 694"/>
                <a:gd name="T60" fmla="*/ 2147483647 w 5144"/>
                <a:gd name="T61" fmla="*/ 1749036063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358" y="4316162"/>
              <a:ext cx="4940430" cy="927498"/>
            </a:xfrm>
            <a:custGeom>
              <a:avLst/>
              <a:gdLst>
                <a:gd name="T0" fmla="*/ 0 w 3112"/>
                <a:gd name="T1" fmla="*/ 1472403075 h 584"/>
                <a:gd name="T2" fmla="*/ 0 w 3112"/>
                <a:gd name="T3" fmla="*/ 1472403075 h 584"/>
                <a:gd name="T4" fmla="*/ 226820031 w 3112"/>
                <a:gd name="T5" fmla="*/ 1411893360 h 584"/>
                <a:gd name="T6" fmla="*/ 846794782 w 3112"/>
                <a:gd name="T7" fmla="*/ 1255576595 h 584"/>
                <a:gd name="T8" fmla="*/ 1275232618 w 3112"/>
                <a:gd name="T9" fmla="*/ 1149684593 h 584"/>
                <a:gd name="T10" fmla="*/ 1769196241 w 3112"/>
                <a:gd name="T11" fmla="*/ 1033707638 h 584"/>
                <a:gd name="T12" fmla="*/ 2147483647 w 3112"/>
                <a:gd name="T13" fmla="*/ 907645731 h 584"/>
                <a:gd name="T14" fmla="*/ 2147483647 w 3112"/>
                <a:gd name="T15" fmla="*/ 771498871 h 584"/>
                <a:gd name="T16" fmla="*/ 2147483647 w 3112"/>
                <a:gd name="T17" fmla="*/ 640394488 h 584"/>
                <a:gd name="T18" fmla="*/ 2147483647 w 3112"/>
                <a:gd name="T19" fmla="*/ 509290105 h 584"/>
                <a:gd name="T20" fmla="*/ 2147483647 w 3112"/>
                <a:gd name="T21" fmla="*/ 388270674 h 584"/>
                <a:gd name="T22" fmla="*/ 2147483647 w 3112"/>
                <a:gd name="T23" fmla="*/ 272293719 h 584"/>
                <a:gd name="T24" fmla="*/ 2147483647 w 3112"/>
                <a:gd name="T25" fmla="*/ 221868957 h 584"/>
                <a:gd name="T26" fmla="*/ 2147483647 w 3112"/>
                <a:gd name="T27" fmla="*/ 171444194 h 584"/>
                <a:gd name="T28" fmla="*/ 2147483647 w 3112"/>
                <a:gd name="T29" fmla="*/ 131104383 h 584"/>
                <a:gd name="T30" fmla="*/ 2147483647 w 3112"/>
                <a:gd name="T31" fmla="*/ 90764573 h 584"/>
                <a:gd name="T32" fmla="*/ 2147483647 w 3112"/>
                <a:gd name="T33" fmla="*/ 60509715 h 584"/>
                <a:gd name="T34" fmla="*/ 2147483647 w 3112"/>
                <a:gd name="T35" fmla="*/ 35297334 h 584"/>
                <a:gd name="T36" fmla="*/ 2147483647 w 3112"/>
                <a:gd name="T37" fmla="*/ 15127429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0108" y="1495309"/>
            <a:ext cx="8917353" cy="10728834"/>
          </a:xfrm>
        </p:spPr>
        <p:txBody>
          <a:bodyPr anchor="b">
            <a:normAutofit/>
          </a:bodyPr>
          <a:lstStyle>
            <a:lvl1pPr algn="l">
              <a:defRPr sz="9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86491" y="12298904"/>
            <a:ext cx="8930970" cy="10691449"/>
          </a:xfrm>
        </p:spPr>
        <p:txBody>
          <a:bodyPr>
            <a:normAutofit/>
          </a:bodyPr>
          <a:lstStyle>
            <a:lvl1pPr marL="0" indent="0">
              <a:buNone/>
              <a:defRPr sz="5800">
                <a:solidFill>
                  <a:srgbClr val="FFFFFF"/>
                </a:solidFill>
              </a:defRPr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60457" y="6055995"/>
            <a:ext cx="8340852" cy="1291945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10300">
                <a:solidFill>
                  <a:schemeClr val="bg1"/>
                </a:solidFill>
              </a:defRPr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B889-FFED-49D3-80B3-4BFA4D075B3F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7280-66A5-478A-A406-90D0ECBF165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534988" y="1009650"/>
            <a:ext cx="20339050" cy="10899775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495300" y="7415213"/>
            <a:ext cx="20402550" cy="5872162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385" y="4500351"/>
              <a:ext cx="4295984" cy="1015979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1875 h 640"/>
                <a:gd name="T6" fmla="*/ 2147483647 w 2706"/>
                <a:gd name="T7" fmla="*/ 95763958 h 640"/>
                <a:gd name="T8" fmla="*/ 2147483647 w 2706"/>
                <a:gd name="T9" fmla="*/ 151206250 h 640"/>
                <a:gd name="T10" fmla="*/ 2147483647 w 2706"/>
                <a:gd name="T11" fmla="*/ 206648541 h 640"/>
                <a:gd name="T12" fmla="*/ 2147483647 w 2706"/>
                <a:gd name="T13" fmla="*/ 272171249 h 640"/>
                <a:gd name="T14" fmla="*/ 2147483647 w 2706"/>
                <a:gd name="T15" fmla="*/ 337693957 h 640"/>
                <a:gd name="T16" fmla="*/ 2147483647 w 2706"/>
                <a:gd name="T17" fmla="*/ 413297082 h 640"/>
                <a:gd name="T18" fmla="*/ 2147483647 w 2706"/>
                <a:gd name="T19" fmla="*/ 488900207 h 640"/>
                <a:gd name="T20" fmla="*/ 2147483647 w 2706"/>
                <a:gd name="T21" fmla="*/ 488900207 h 640"/>
                <a:gd name="T22" fmla="*/ 2147483647 w 2706"/>
                <a:gd name="T23" fmla="*/ 635066248 h 640"/>
                <a:gd name="T24" fmla="*/ 2147483647 w 2706"/>
                <a:gd name="T25" fmla="*/ 766111665 h 640"/>
                <a:gd name="T26" fmla="*/ 2147483647 w 2706"/>
                <a:gd name="T27" fmla="*/ 887076664 h 640"/>
                <a:gd name="T28" fmla="*/ 1996060859 w 2706"/>
                <a:gd name="T29" fmla="*/ 1003001456 h 640"/>
                <a:gd name="T30" fmla="*/ 1471842855 w 2706"/>
                <a:gd name="T31" fmla="*/ 1103805622 h 640"/>
                <a:gd name="T32" fmla="*/ 962746525 w 2706"/>
                <a:gd name="T33" fmla="*/ 1194529372 h 640"/>
                <a:gd name="T34" fmla="*/ 473812426 w 2706"/>
                <a:gd name="T35" fmla="*/ 1280212913 h 640"/>
                <a:gd name="T36" fmla="*/ 0 w 2706"/>
                <a:gd name="T37" fmla="*/ 1355816038 h 640"/>
                <a:gd name="T38" fmla="*/ 0 w 2706"/>
                <a:gd name="T39" fmla="*/ 1355816038 h 640"/>
                <a:gd name="T40" fmla="*/ 327636252 w 2706"/>
                <a:gd name="T41" fmla="*/ 1401177913 h 640"/>
                <a:gd name="T42" fmla="*/ 640150831 w 2706"/>
                <a:gd name="T43" fmla="*/ 1441499580 h 640"/>
                <a:gd name="T44" fmla="*/ 942584294 w 2706"/>
                <a:gd name="T45" fmla="*/ 1476781038 h 640"/>
                <a:gd name="T46" fmla="*/ 1239977200 w 2706"/>
                <a:gd name="T47" fmla="*/ 1507022288 h 640"/>
                <a:gd name="T48" fmla="*/ 1527288990 w 2706"/>
                <a:gd name="T49" fmla="*/ 1537263538 h 640"/>
                <a:gd name="T50" fmla="*/ 1804519665 w 2706"/>
                <a:gd name="T51" fmla="*/ 1557424371 h 640"/>
                <a:gd name="T52" fmla="*/ 2071669224 w 2706"/>
                <a:gd name="T53" fmla="*/ 1577585204 h 640"/>
                <a:gd name="T54" fmla="*/ 2147483647 w 2706"/>
                <a:gd name="T55" fmla="*/ 1592705829 h 640"/>
                <a:gd name="T56" fmla="*/ 2147483647 w 2706"/>
                <a:gd name="T57" fmla="*/ 1602786246 h 640"/>
                <a:gd name="T58" fmla="*/ 2147483647 w 2706"/>
                <a:gd name="T59" fmla="*/ 1607826454 h 640"/>
                <a:gd name="T60" fmla="*/ 2147483647 w 2706"/>
                <a:gd name="T61" fmla="*/ 1612866663 h 640"/>
                <a:gd name="T62" fmla="*/ 2147483647 w 2706"/>
                <a:gd name="T63" fmla="*/ 1612866663 h 640"/>
                <a:gd name="T64" fmla="*/ 2147483647 w 2706"/>
                <a:gd name="T65" fmla="*/ 1607826454 h 640"/>
                <a:gd name="T66" fmla="*/ 2147483647 w 2706"/>
                <a:gd name="T67" fmla="*/ 1602786246 h 640"/>
                <a:gd name="T68" fmla="*/ 2147483647 w 2706"/>
                <a:gd name="T69" fmla="*/ 1592705829 h 640"/>
                <a:gd name="T70" fmla="*/ 2147483647 w 2706"/>
                <a:gd name="T71" fmla="*/ 1577585204 h 640"/>
                <a:gd name="T72" fmla="*/ 2147483647 w 2706"/>
                <a:gd name="T73" fmla="*/ 1562464579 h 640"/>
                <a:gd name="T74" fmla="*/ 2147483647 w 2706"/>
                <a:gd name="T75" fmla="*/ 1542303746 h 640"/>
                <a:gd name="T76" fmla="*/ 2147483647 w 2706"/>
                <a:gd name="T77" fmla="*/ 1517102704 h 640"/>
                <a:gd name="T78" fmla="*/ 2147483647 w 2706"/>
                <a:gd name="T79" fmla="*/ 1491901663 h 640"/>
                <a:gd name="T80" fmla="*/ 2147483647 w 2706"/>
                <a:gd name="T81" fmla="*/ 1461660413 h 640"/>
                <a:gd name="T82" fmla="*/ 2147483647 w 2706"/>
                <a:gd name="T83" fmla="*/ 1431419163 h 640"/>
                <a:gd name="T84" fmla="*/ 2147483647 w 2706"/>
                <a:gd name="T85" fmla="*/ 1396137705 h 640"/>
                <a:gd name="T86" fmla="*/ 2147483647 w 2706"/>
                <a:gd name="T87" fmla="*/ 1360856246 h 640"/>
                <a:gd name="T88" fmla="*/ 2147483647 w 2706"/>
                <a:gd name="T89" fmla="*/ 1320534580 h 640"/>
                <a:gd name="T90" fmla="*/ 2147483647 w 2706"/>
                <a:gd name="T91" fmla="*/ 1280212913 h 640"/>
                <a:gd name="T92" fmla="*/ 2147483647 w 2706"/>
                <a:gd name="T93" fmla="*/ 1234851038 h 640"/>
                <a:gd name="T94" fmla="*/ 2147483647 w 2706"/>
                <a:gd name="T95" fmla="*/ 1189489164 h 640"/>
                <a:gd name="T96" fmla="*/ 2147483647 w 2706"/>
                <a:gd name="T97" fmla="*/ 1088684997 h 640"/>
                <a:gd name="T98" fmla="*/ 2147483647 w 2706"/>
                <a:gd name="T99" fmla="*/ 982840622 h 640"/>
                <a:gd name="T100" fmla="*/ 2147483647 w 2706"/>
                <a:gd name="T101" fmla="*/ 982840622 h 640"/>
                <a:gd name="T102" fmla="*/ 2147483647 w 2706"/>
                <a:gd name="T103" fmla="*/ 977800414 h 640"/>
                <a:gd name="T104" fmla="*/ 2147483647 w 2706"/>
                <a:gd name="T105" fmla="*/ 977800414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721" y="4318232"/>
              <a:ext cx="8280767" cy="1209353"/>
            </a:xfrm>
            <a:custGeom>
              <a:avLst/>
              <a:gdLst>
                <a:gd name="T0" fmla="*/ 2147483647 w 5216"/>
                <a:gd name="T1" fmla="*/ 1798912588 h 762"/>
                <a:gd name="T2" fmla="*/ 2147483647 w 5216"/>
                <a:gd name="T3" fmla="*/ 1728366996 h 762"/>
                <a:gd name="T4" fmla="*/ 2147483647 w 5216"/>
                <a:gd name="T5" fmla="*/ 1536886104 h 762"/>
                <a:gd name="T6" fmla="*/ 2147483647 w 5216"/>
                <a:gd name="T7" fmla="*/ 1279898592 h 762"/>
                <a:gd name="T8" fmla="*/ 2147483647 w 5216"/>
                <a:gd name="T9" fmla="*/ 942287546 h 762"/>
                <a:gd name="T10" fmla="*/ 2147483647 w 5216"/>
                <a:gd name="T11" fmla="*/ 745767683 h 762"/>
                <a:gd name="T12" fmla="*/ 2147483647 w 5216"/>
                <a:gd name="T13" fmla="*/ 594598558 h 762"/>
                <a:gd name="T14" fmla="*/ 2147483647 w 5216"/>
                <a:gd name="T15" fmla="*/ 463585317 h 762"/>
                <a:gd name="T16" fmla="*/ 2147483647 w 5216"/>
                <a:gd name="T17" fmla="*/ 352727958 h 762"/>
                <a:gd name="T18" fmla="*/ 2147483647 w 5216"/>
                <a:gd name="T19" fmla="*/ 256987513 h 762"/>
                <a:gd name="T20" fmla="*/ 2147483647 w 5216"/>
                <a:gd name="T21" fmla="*/ 181402950 h 762"/>
                <a:gd name="T22" fmla="*/ 2147483647 w 5216"/>
                <a:gd name="T23" fmla="*/ 70545592 h 762"/>
                <a:gd name="T24" fmla="*/ 2147483647 w 5216"/>
                <a:gd name="T25" fmla="*/ 10077942 h 762"/>
                <a:gd name="T26" fmla="*/ 1623052558 w 5216"/>
                <a:gd name="T27" fmla="*/ 0 h 762"/>
                <a:gd name="T28" fmla="*/ 902255925 w 5216"/>
                <a:gd name="T29" fmla="*/ 25194854 h 762"/>
                <a:gd name="T30" fmla="*/ 277229474 w 5216"/>
                <a:gd name="T31" fmla="*/ 80623533 h 762"/>
                <a:gd name="T32" fmla="*/ 0 w 5216"/>
                <a:gd name="T33" fmla="*/ 120935300 h 762"/>
                <a:gd name="T34" fmla="*/ 791364135 w 5216"/>
                <a:gd name="T35" fmla="*/ 216675746 h 762"/>
                <a:gd name="T36" fmla="*/ 1643214702 w 5216"/>
                <a:gd name="T37" fmla="*/ 352727958 h 762"/>
                <a:gd name="T38" fmla="*/ 2147483647 w 5216"/>
                <a:gd name="T39" fmla="*/ 529091938 h 762"/>
                <a:gd name="T40" fmla="*/ 2147483647 w 5216"/>
                <a:gd name="T41" fmla="*/ 745767683 h 762"/>
                <a:gd name="T42" fmla="*/ 2147483647 w 5216"/>
                <a:gd name="T43" fmla="*/ 952365488 h 762"/>
                <a:gd name="T44" fmla="*/ 2147483647 w 5216"/>
                <a:gd name="T45" fmla="*/ 1300054475 h 762"/>
                <a:gd name="T46" fmla="*/ 2147483647 w 5216"/>
                <a:gd name="T47" fmla="*/ 1441145658 h 762"/>
                <a:gd name="T48" fmla="*/ 2147483647 w 5216"/>
                <a:gd name="T49" fmla="*/ 1562080958 h 762"/>
                <a:gd name="T50" fmla="*/ 2147483647 w 5216"/>
                <a:gd name="T51" fmla="*/ 1667899346 h 762"/>
                <a:gd name="T52" fmla="*/ 2147483647 w 5216"/>
                <a:gd name="T53" fmla="*/ 1748522879 h 762"/>
                <a:gd name="T54" fmla="*/ 2147483647 w 5216"/>
                <a:gd name="T55" fmla="*/ 1819068471 h 762"/>
                <a:gd name="T56" fmla="*/ 2147483647 w 5216"/>
                <a:gd name="T57" fmla="*/ 1864419208 h 762"/>
                <a:gd name="T58" fmla="*/ 2147483647 w 5216"/>
                <a:gd name="T59" fmla="*/ 1899692004 h 762"/>
                <a:gd name="T60" fmla="*/ 2147483647 w 5216"/>
                <a:gd name="T61" fmla="*/ 1919847888 h 762"/>
                <a:gd name="T62" fmla="*/ 2147483647 w 5216"/>
                <a:gd name="T63" fmla="*/ 1919847888 h 762"/>
                <a:gd name="T64" fmla="*/ 2147483647 w 5216"/>
                <a:gd name="T65" fmla="*/ 1909769946 h 762"/>
                <a:gd name="T66" fmla="*/ 2147483647 w 5216"/>
                <a:gd name="T67" fmla="*/ 1884575092 h 762"/>
                <a:gd name="T68" fmla="*/ 2147483647 w 5216"/>
                <a:gd name="T69" fmla="*/ 1844263325 h 762"/>
                <a:gd name="T70" fmla="*/ 2147483647 w 5216"/>
                <a:gd name="T71" fmla="*/ 1798912588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506" y="4335625"/>
              <a:ext cx="8166221" cy="1101412"/>
            </a:xfrm>
            <a:custGeom>
              <a:avLst/>
              <a:gdLst>
                <a:gd name="T0" fmla="*/ 0 w 5144"/>
                <a:gd name="T1" fmla="*/ 176360819 h 694"/>
                <a:gd name="T2" fmla="*/ 0 w 5144"/>
                <a:gd name="T3" fmla="*/ 176360819 h 694"/>
                <a:gd name="T4" fmla="*/ 45363485 w 5144"/>
                <a:gd name="T5" fmla="*/ 166283058 h 694"/>
                <a:gd name="T6" fmla="*/ 181453939 w 5144"/>
                <a:gd name="T7" fmla="*/ 141088655 h 694"/>
                <a:gd name="T8" fmla="*/ 413311749 w 5144"/>
                <a:gd name="T9" fmla="*/ 105816491 h 694"/>
                <a:gd name="T10" fmla="*/ 564523365 w 5144"/>
                <a:gd name="T11" fmla="*/ 85660969 h 694"/>
                <a:gd name="T12" fmla="*/ 740936916 w 5144"/>
                <a:gd name="T13" fmla="*/ 65505447 h 694"/>
                <a:gd name="T14" fmla="*/ 937512016 w 5144"/>
                <a:gd name="T15" fmla="*/ 50388805 h 694"/>
                <a:gd name="T16" fmla="*/ 1164329440 w 5144"/>
                <a:gd name="T17" fmla="*/ 35272164 h 694"/>
                <a:gd name="T18" fmla="*/ 1411308412 w 5144"/>
                <a:gd name="T19" fmla="*/ 20155522 h 694"/>
                <a:gd name="T20" fmla="*/ 1688529707 w 5144"/>
                <a:gd name="T21" fmla="*/ 10077761 h 694"/>
                <a:gd name="T22" fmla="*/ 1990952938 w 5144"/>
                <a:gd name="T23" fmla="*/ 5038881 h 694"/>
                <a:gd name="T24" fmla="*/ 2147483647 w 5144"/>
                <a:gd name="T25" fmla="*/ 0 h 694"/>
                <a:gd name="T26" fmla="*/ 2147483647 w 5144"/>
                <a:gd name="T27" fmla="*/ 5038881 h 694"/>
                <a:gd name="T28" fmla="*/ 2147483647 w 5144"/>
                <a:gd name="T29" fmla="*/ 15116642 h 694"/>
                <a:gd name="T30" fmla="*/ 2147483647 w 5144"/>
                <a:gd name="T31" fmla="*/ 35272164 h 694"/>
                <a:gd name="T32" fmla="*/ 2147483647 w 5144"/>
                <a:gd name="T33" fmla="*/ 60466567 h 694"/>
                <a:gd name="T34" fmla="*/ 2147483647 w 5144"/>
                <a:gd name="T35" fmla="*/ 100777611 h 694"/>
                <a:gd name="T36" fmla="*/ 2147483647 w 5144"/>
                <a:gd name="T37" fmla="*/ 146127536 h 694"/>
                <a:gd name="T38" fmla="*/ 2147483647 w 5144"/>
                <a:gd name="T39" fmla="*/ 201555222 h 694"/>
                <a:gd name="T40" fmla="*/ 2147483647 w 5144"/>
                <a:gd name="T41" fmla="*/ 267060669 h 694"/>
                <a:gd name="T42" fmla="*/ 2147483647 w 5144"/>
                <a:gd name="T43" fmla="*/ 347682758 h 694"/>
                <a:gd name="T44" fmla="*/ 2147483647 w 5144"/>
                <a:gd name="T45" fmla="*/ 438382608 h 694"/>
                <a:gd name="T46" fmla="*/ 2147483647 w 5144"/>
                <a:gd name="T47" fmla="*/ 544199099 h 694"/>
                <a:gd name="T48" fmla="*/ 2147483647 w 5144"/>
                <a:gd name="T49" fmla="*/ 670171113 h 694"/>
                <a:gd name="T50" fmla="*/ 2147483647 w 5144"/>
                <a:gd name="T51" fmla="*/ 806220888 h 694"/>
                <a:gd name="T52" fmla="*/ 2147483647 w 5144"/>
                <a:gd name="T53" fmla="*/ 957387304 h 694"/>
                <a:gd name="T54" fmla="*/ 2147483647 w 5144"/>
                <a:gd name="T55" fmla="*/ 1128709243 h 694"/>
                <a:gd name="T56" fmla="*/ 2147483647 w 5144"/>
                <a:gd name="T57" fmla="*/ 1315147823 h 694"/>
                <a:gd name="T58" fmla="*/ 2147483647 w 5144"/>
                <a:gd name="T59" fmla="*/ 1521741925 h 694"/>
                <a:gd name="T60" fmla="*/ 2147483647 w 5144"/>
                <a:gd name="T61" fmla="*/ 174849155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561" y="4316185"/>
              <a:ext cx="4939671" cy="927478"/>
            </a:xfrm>
            <a:custGeom>
              <a:avLst/>
              <a:gdLst>
                <a:gd name="T0" fmla="*/ 0 w 3112"/>
                <a:gd name="T1" fmla="*/ 1472371325 h 584"/>
                <a:gd name="T2" fmla="*/ 0 w 3112"/>
                <a:gd name="T3" fmla="*/ 1472371325 h 584"/>
                <a:gd name="T4" fmla="*/ 226785184 w 3112"/>
                <a:gd name="T5" fmla="*/ 1411862914 h 584"/>
                <a:gd name="T6" fmla="*/ 846664689 w 3112"/>
                <a:gd name="T7" fmla="*/ 1255549520 h 584"/>
                <a:gd name="T8" fmla="*/ 1275036704 w 3112"/>
                <a:gd name="T9" fmla="*/ 1149659802 h 584"/>
                <a:gd name="T10" fmla="*/ 1768924439 w 3112"/>
                <a:gd name="T11" fmla="*/ 1033685348 h 584"/>
                <a:gd name="T12" fmla="*/ 2147483647 w 3112"/>
                <a:gd name="T13" fmla="*/ 907626159 h 584"/>
                <a:gd name="T14" fmla="*/ 2147483647 w 3112"/>
                <a:gd name="T15" fmla="*/ 771482235 h 584"/>
                <a:gd name="T16" fmla="*/ 2147483647 w 3112"/>
                <a:gd name="T17" fmla="*/ 640380679 h 584"/>
                <a:gd name="T18" fmla="*/ 2147483647 w 3112"/>
                <a:gd name="T19" fmla="*/ 509279123 h 584"/>
                <a:gd name="T20" fmla="*/ 2147483647 w 3112"/>
                <a:gd name="T21" fmla="*/ 388262301 h 584"/>
                <a:gd name="T22" fmla="*/ 2147483647 w 3112"/>
                <a:gd name="T23" fmla="*/ 272287848 h 584"/>
                <a:gd name="T24" fmla="*/ 2147483647 w 3112"/>
                <a:gd name="T25" fmla="*/ 221864172 h 584"/>
                <a:gd name="T26" fmla="*/ 2147483647 w 3112"/>
                <a:gd name="T27" fmla="*/ 171440497 h 584"/>
                <a:gd name="T28" fmla="*/ 2147483647 w 3112"/>
                <a:gd name="T29" fmla="*/ 131101556 h 584"/>
                <a:gd name="T30" fmla="*/ 2147483647 w 3112"/>
                <a:gd name="T31" fmla="*/ 90762616 h 584"/>
                <a:gd name="T32" fmla="*/ 2147483647 w 3112"/>
                <a:gd name="T33" fmla="*/ 60508411 h 584"/>
                <a:gd name="T34" fmla="*/ 2147483647 w 3112"/>
                <a:gd name="T35" fmla="*/ 35296573 h 584"/>
                <a:gd name="T36" fmla="*/ 2147483647 w 3112"/>
                <a:gd name="T37" fmla="*/ 15127103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493838"/>
            <a:ext cx="19246850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77700" y="27595513"/>
            <a:ext cx="8856663" cy="1612900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 defTabSz="2588026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181CF4-ED04-4ACB-85D3-6455CB0332DE}" type="datetimeFigureOut">
              <a:rPr lang="en-MY"/>
              <a:pPr>
                <a:defRPr/>
              </a:pPr>
              <a:t>1/4/2018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2438" y="27595513"/>
            <a:ext cx="8856662" cy="1612900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588026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4500" y="27595513"/>
            <a:ext cx="2717800" cy="1612900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588026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06B1B5-48F1-44EA-9B44-C303C1DFA24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9938" y="11812588"/>
            <a:ext cx="17327562" cy="152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1" r:id="rId2"/>
    <p:sldLayoutId id="2147483987" r:id="rId3"/>
    <p:sldLayoutId id="2147483982" r:id="rId4"/>
    <p:sldLayoutId id="2147483983" r:id="rId5"/>
    <p:sldLayoutId id="2147483984" r:id="rId6"/>
    <p:sldLayoutId id="2147483988" r:id="rId7"/>
    <p:sldLayoutId id="2147483989" r:id="rId8"/>
    <p:sldLayoutId id="2147483990" r:id="rId9"/>
    <p:sldLayoutId id="2147483985" r:id="rId10"/>
    <p:sldLayoutId id="2147483991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rgbClr val="FFFFFF"/>
          </a:solidFill>
          <a:latin typeface="Candara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rgbClr val="FFFFFF"/>
          </a:solidFill>
          <a:latin typeface="Candara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rgbClr val="FFFFFF"/>
          </a:solidFill>
          <a:latin typeface="Candara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84238" indent="-884238" algn="l" defTabSz="2951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7700" kern="1200">
          <a:solidFill>
            <a:schemeClr val="tx2"/>
          </a:solidFill>
          <a:latin typeface="+mn-lt"/>
          <a:ea typeface="+mn-ea"/>
          <a:cs typeface="+mn-cs"/>
        </a:defRPr>
      </a:lvl1pPr>
      <a:lvl2pPr marL="1860550" indent="-884238" algn="l" defTabSz="2951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7100" kern="1200">
          <a:solidFill>
            <a:schemeClr val="tx2"/>
          </a:solidFill>
          <a:latin typeface="+mn-lt"/>
          <a:ea typeface="+mn-ea"/>
          <a:cs typeface="+mn-cs"/>
        </a:defRPr>
      </a:lvl2pPr>
      <a:lvl3pPr marL="2762250" indent="-736600" algn="l" defTabSz="2951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6500" kern="1200">
          <a:solidFill>
            <a:schemeClr val="tx2"/>
          </a:solidFill>
          <a:latin typeface="+mn-lt"/>
          <a:ea typeface="+mn-ea"/>
          <a:cs typeface="+mn-cs"/>
        </a:defRPr>
      </a:lvl3pPr>
      <a:lvl4pPr marL="3689350" indent="-736600" algn="l" defTabSz="2951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5800" kern="1200">
          <a:solidFill>
            <a:schemeClr val="tx2"/>
          </a:solidFill>
          <a:latin typeface="+mn-lt"/>
          <a:ea typeface="+mn-ea"/>
          <a:cs typeface="+mn-cs"/>
        </a:defRPr>
      </a:lvl4pPr>
      <a:lvl5pPr marL="4722813" indent="-736600" algn="l" defTabSz="2951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5200" kern="1200">
          <a:solidFill>
            <a:schemeClr val="tx2"/>
          </a:solidFill>
          <a:latin typeface="+mn-lt"/>
          <a:ea typeface="+mn-ea"/>
          <a:cs typeface="+mn-cs"/>
        </a:defRPr>
      </a:lvl5pPr>
      <a:lvl6pPr marL="5757030" indent="-738081" algn="l" defTabSz="2952323" rtl="0" eaLnBrk="1" latinLnBrk="0" hangingPunct="1">
        <a:spcBef>
          <a:spcPts val="1240"/>
        </a:spcBef>
        <a:buClr>
          <a:schemeClr val="accent1"/>
        </a:buClr>
        <a:buFont typeface="Symbol" pitchFamily="18" charset="2"/>
        <a:buChar char="*"/>
        <a:defRPr sz="4500" kern="1200">
          <a:solidFill>
            <a:schemeClr val="tx2"/>
          </a:solidFill>
          <a:latin typeface="+mn-lt"/>
          <a:ea typeface="+mn-ea"/>
          <a:cs typeface="+mn-cs"/>
        </a:defRPr>
      </a:lvl6pPr>
      <a:lvl7pPr marL="6790344" indent="-738081" algn="l" defTabSz="2952323" rtl="0" eaLnBrk="1" latinLnBrk="0" hangingPunct="1">
        <a:spcBef>
          <a:spcPts val="1240"/>
        </a:spcBef>
        <a:buClr>
          <a:schemeClr val="accent1"/>
        </a:buClr>
        <a:buFont typeface="Symbol" pitchFamily="18" charset="2"/>
        <a:buChar char="*"/>
        <a:defRPr sz="4500" kern="1200">
          <a:solidFill>
            <a:schemeClr val="tx2"/>
          </a:solidFill>
          <a:latin typeface="+mn-lt"/>
          <a:ea typeface="+mn-ea"/>
          <a:cs typeface="+mn-cs"/>
        </a:defRPr>
      </a:lvl7pPr>
      <a:lvl8pPr marL="7823657" indent="-738081" algn="l" defTabSz="2952323" rtl="0" eaLnBrk="1" latinLnBrk="0" hangingPunct="1">
        <a:spcBef>
          <a:spcPts val="1240"/>
        </a:spcBef>
        <a:buClr>
          <a:schemeClr val="accent1"/>
        </a:buClr>
        <a:buFont typeface="Symbol" pitchFamily="18" charset="2"/>
        <a:buChar char="*"/>
        <a:defRPr sz="4500" kern="1200">
          <a:solidFill>
            <a:schemeClr val="tx2"/>
          </a:solidFill>
          <a:latin typeface="+mn-lt"/>
          <a:ea typeface="+mn-ea"/>
          <a:cs typeface="+mn-cs"/>
        </a:defRPr>
      </a:lvl8pPr>
      <a:lvl9pPr marL="8856970" indent="-738081" algn="l" defTabSz="2952323" rtl="0" eaLnBrk="1" latinLnBrk="0" hangingPunct="1">
        <a:spcBef>
          <a:spcPts val="1240"/>
        </a:spcBef>
        <a:buClr>
          <a:schemeClr val="accent1"/>
        </a:buClr>
        <a:buFont typeface="Symbol" pitchFamily="18" charset="2"/>
        <a:buChar char="*"/>
        <a:defRPr sz="4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8"/>
          <p:cNvSpPr>
            <a:spLocks noGrp="1"/>
          </p:cNvSpPr>
          <p:nvPr>
            <p:ph type="body" sz="half" idx="2"/>
          </p:nvPr>
        </p:nvSpPr>
        <p:spPr>
          <a:xfrm>
            <a:off x="579438" y="12834938"/>
            <a:ext cx="20267612" cy="128905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938"/>
              </a:spcAft>
            </a:pPr>
            <a:r>
              <a:rPr lang="en-US" altLang="en-US" b="1" smtClean="0">
                <a:latin typeface="Cambria" pitchFamily="18" charset="0"/>
              </a:rPr>
              <a:t>Contents (freely design)</a:t>
            </a:r>
          </a:p>
          <a:p>
            <a:pPr eaLnBrk="1" hangingPunct="1">
              <a:spcBef>
                <a:spcPct val="0"/>
              </a:spcBef>
              <a:spcAft>
                <a:spcPts val="1938"/>
              </a:spcAft>
            </a:pPr>
            <a:endParaRPr lang="en-US" altLang="en-US" b="1" smtClean="0"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1938"/>
              </a:spcAft>
            </a:pPr>
            <a:r>
              <a:rPr lang="en-US" altLang="en-US" b="1" smtClean="0">
                <a:solidFill>
                  <a:schemeClr val="tx1"/>
                </a:solidFill>
                <a:latin typeface="Cambria" pitchFamily="18" charset="0"/>
              </a:rPr>
              <a:t>IMPORTANT:</a:t>
            </a:r>
          </a:p>
          <a:p>
            <a:pPr eaLnBrk="1" hangingPunct="1">
              <a:spcBef>
                <a:spcPct val="0"/>
              </a:spcBef>
              <a:spcAft>
                <a:spcPts val="1938"/>
              </a:spcAft>
            </a:pPr>
            <a:r>
              <a:rPr lang="en-US" altLang="en-US" b="1" smtClean="0">
                <a:solidFill>
                  <a:schemeClr val="tx1"/>
                </a:solidFill>
                <a:latin typeface="Cambria" pitchFamily="18" charset="0"/>
              </a:rPr>
              <a:t>Poster size is A1 (59.4 x 84.1 cm). Please follow this poster size to make sure your poster fit the poster board.</a:t>
            </a:r>
          </a:p>
        </p:txBody>
      </p: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579438" y="6326188"/>
            <a:ext cx="20267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sz="2400" b="1" u="sng" dirty="0" err="1" smtClean="0"/>
              <a:t>Seca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Gandaseca</a:t>
            </a:r>
            <a:r>
              <a:rPr lang="en-US" sz="2400" b="1" dirty="0" smtClean="0"/>
              <a:t>*, Mustapha </a:t>
            </a:r>
            <a:r>
              <a:rPr lang="en-US" sz="2400" b="1" dirty="0" err="1" smtClean="0"/>
              <a:t>Muhamad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Pazi</a:t>
            </a:r>
            <a:r>
              <a:rPr lang="en-US" sz="2400" b="1" dirty="0" smtClean="0"/>
              <a:t>, Ahmad </a:t>
            </a:r>
            <a:r>
              <a:rPr lang="en-US" sz="2400" b="1" dirty="0" err="1" smtClean="0"/>
              <a:t>Hanafi</a:t>
            </a:r>
            <a:endParaRPr lang="en-MY" sz="2400" b="1" dirty="0"/>
          </a:p>
          <a:p>
            <a:pPr algn="ctr"/>
            <a:r>
              <a:rPr lang="en-US" sz="2400" i="1" dirty="0"/>
              <a:t>Faculty of Forestry, </a:t>
            </a:r>
            <a:r>
              <a:rPr lang="en-US" sz="2400" i="1" dirty="0" err="1"/>
              <a:t>Universiti</a:t>
            </a:r>
            <a:r>
              <a:rPr lang="en-US" sz="2400" i="1" dirty="0"/>
              <a:t> Putra Malaysia, </a:t>
            </a:r>
            <a:r>
              <a:rPr lang="en-US" sz="2400" i="1" dirty="0" smtClean="0"/>
              <a:t>Serdang-43400, Selangor</a:t>
            </a:r>
            <a:r>
              <a:rPr lang="en-US" sz="2400" i="1" dirty="0"/>
              <a:t>, Malaysia</a:t>
            </a:r>
            <a:endParaRPr lang="en-MY" sz="2400" dirty="0"/>
          </a:p>
        </p:txBody>
      </p:sp>
      <p:sp>
        <p:nvSpPr>
          <p:cNvPr id="8196" name="Text Placeholder 8"/>
          <p:cNvSpPr txBox="1">
            <a:spLocks/>
          </p:cNvSpPr>
          <p:nvPr/>
        </p:nvSpPr>
        <p:spPr bwMode="auto">
          <a:xfrm>
            <a:off x="579438" y="8731250"/>
            <a:ext cx="20267612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95232" tIns="147616" rIns="295232" bIns="147616"/>
          <a:lstStyle/>
          <a:p>
            <a:pPr defTabSz="2951163">
              <a:spcAft>
                <a:spcPts val="1938"/>
              </a:spcAft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altLang="en-US" sz="5800" b="1">
                <a:solidFill>
                  <a:schemeClr val="tx2"/>
                </a:solidFill>
                <a:latin typeface="Cambria" pitchFamily="18" charset="0"/>
              </a:rPr>
              <a:t>Abstract</a:t>
            </a:r>
          </a:p>
          <a:p>
            <a:pPr defTabSz="2951163">
              <a:spcAft>
                <a:spcPts val="1938"/>
              </a:spcAft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lang="en-MY" altLang="en-US" sz="5800">
              <a:solidFill>
                <a:schemeClr val="tx2"/>
              </a:solidFill>
            </a:endParaRPr>
          </a:p>
        </p:txBody>
      </p:sp>
      <p:sp>
        <p:nvSpPr>
          <p:cNvPr id="8197" name="Text Placeholder 8"/>
          <p:cNvSpPr txBox="1">
            <a:spLocks/>
          </p:cNvSpPr>
          <p:nvPr/>
        </p:nvSpPr>
        <p:spPr bwMode="auto">
          <a:xfrm>
            <a:off x="4068763" y="26228675"/>
            <a:ext cx="167782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95232" tIns="147616" rIns="295232" bIns="147616"/>
          <a:lstStyle/>
          <a:p>
            <a:pPr defTabSz="2951163">
              <a:spcAft>
                <a:spcPts val="1938"/>
              </a:spcAft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altLang="en-US" sz="2800">
                <a:solidFill>
                  <a:schemeClr val="tx2"/>
                </a:solidFill>
                <a:latin typeface="Cambria" pitchFamily="18" charset="0"/>
              </a:rPr>
              <a:t>Corresponding author, Acknowledgement, etc (freely design)</a:t>
            </a:r>
            <a:endParaRPr lang="en-MY" altLang="en-US" sz="280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8198" name="TextBox 10"/>
          <p:cNvSpPr txBox="1">
            <a:spLocks noChangeArrowheads="1"/>
          </p:cNvSpPr>
          <p:nvPr/>
        </p:nvSpPr>
        <p:spPr bwMode="auto">
          <a:xfrm>
            <a:off x="6516688" y="2106613"/>
            <a:ext cx="14401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9600" b="1" dirty="0">
                <a:latin typeface="Cambria" pitchFamily="18" charset="0"/>
              </a:rPr>
              <a:t>Title of the Poster </a:t>
            </a:r>
            <a:r>
              <a:rPr lang="en-US" altLang="en-US" sz="9600" b="1" dirty="0" err="1" smtClean="0">
                <a:latin typeface="Cambria" pitchFamily="18" charset="0"/>
              </a:rPr>
              <a:t>xxxxxx</a:t>
            </a:r>
            <a:endParaRPr lang="en-US" altLang="en-US" sz="9600" b="1" dirty="0" smtClean="0">
              <a:latin typeface="Cambria" pitchFamily="18" charset="0"/>
            </a:endParaRPr>
          </a:p>
          <a:p>
            <a:r>
              <a:rPr lang="en-US" altLang="en-US" sz="4400" b="1" dirty="0" smtClean="0">
                <a:latin typeface="Cambria" pitchFamily="18" charset="0"/>
              </a:rPr>
              <a:t>(your institution logo and freely design background)</a:t>
            </a:r>
            <a:endParaRPr lang="en-US" altLang="en-US" sz="4400" b="1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650" y="26228675"/>
            <a:ext cx="3097213" cy="360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5880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Passport photo</a:t>
            </a:r>
            <a:endParaRPr lang="en-MY" dirty="0"/>
          </a:p>
        </p:txBody>
      </p:sp>
      <p:pic>
        <p:nvPicPr>
          <p:cNvPr id="8200" name="Picture 10" descr="https://k2upmrunforlife.files.wordpress.com/2012/04/logo-upm-h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575" y="2035175"/>
            <a:ext cx="5089525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82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Candara</vt:lpstr>
      <vt:lpstr>Arial</vt:lpstr>
      <vt:lpstr>Symbol</vt:lpstr>
      <vt:lpstr>Calibri</vt:lpstr>
      <vt:lpstr>Cambria</vt:lpstr>
      <vt:lpstr>Waveform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Abstract</dc:title>
  <dc:creator>user</dc:creator>
  <cp:lastModifiedBy>user</cp:lastModifiedBy>
  <cp:revision>8</cp:revision>
  <dcterms:created xsi:type="dcterms:W3CDTF">2013-12-22T07:54:47Z</dcterms:created>
  <dcterms:modified xsi:type="dcterms:W3CDTF">2018-01-04T06:28:40Z</dcterms:modified>
</cp:coreProperties>
</file>