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801600" cy="9601200" type="A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j0QyiPXReDmJKpnxUwR92JNTi0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5455"/>
    <a:srgbClr val="E82F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50390A-2C8D-4D03-A650-98159BB26CC6}" v="111" dt="2020-08-06T10:39:43.4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1380" y="5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400"/>
              <a:buFont typeface="Calibri"/>
              <a:buNone/>
              <a:defRPr sz="8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sz="3359"/>
            </a:lvl1pPr>
            <a:lvl2pPr lvl="1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lvl="2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3pPr>
            <a:lvl4pPr lvl="3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/>
            </a:lvl4pPr>
            <a:lvl5pPr lvl="4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/>
            </a:lvl5pPr>
            <a:lvl6pPr lvl="5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/>
            </a:lvl6pPr>
            <a:lvl7pPr lvl="6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/>
            </a:lvl7pPr>
            <a:lvl8pPr lvl="7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/>
            </a:lvl8pPr>
            <a:lvl9pPr lvl="8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6473031" y="3199289"/>
            <a:ext cx="8136573" cy="2760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872332" y="518954"/>
            <a:ext cx="8136573" cy="8121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400"/>
              <a:buFont typeface="Calibri"/>
              <a:buNone/>
              <a:defRPr sz="8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sz="3359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520"/>
              <a:buNone/>
              <a:defRPr sz="252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240"/>
              <a:buNone/>
              <a:defRPr sz="224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240"/>
              <a:buNone/>
              <a:defRPr sz="224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240"/>
              <a:buNone/>
              <a:defRPr sz="224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240"/>
              <a:buNone/>
              <a:defRPr sz="224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240"/>
              <a:buNone/>
              <a:defRPr sz="224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240"/>
              <a:buNone/>
              <a:defRPr sz="224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880110" y="2555875"/>
            <a:ext cx="5440680" cy="6091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6480810" y="2555875"/>
            <a:ext cx="5440680" cy="6091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sz="3359" b="1"/>
            </a:lvl1pPr>
            <a:lvl2pPr marL="914400" lvl="1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2pPr>
            <a:lvl3pPr marL="1371600" lvl="2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3pPr>
            <a:lvl4pPr marL="1828800" lvl="3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4pPr>
            <a:lvl5pPr marL="2286000" lvl="4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5pPr>
            <a:lvl6pPr marL="2743200" lvl="5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6pPr>
            <a:lvl7pPr marL="3200400" lvl="6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7pPr>
            <a:lvl8pPr marL="3657600" lvl="7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8pPr>
            <a:lvl9pPr marL="4114800" lvl="8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881779" y="3507105"/>
            <a:ext cx="5415676" cy="5158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6480811" y="2353628"/>
            <a:ext cx="5442347" cy="1153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sz="3359" b="1"/>
            </a:lvl1pPr>
            <a:lvl2pPr marL="914400" lvl="1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2pPr>
            <a:lvl3pPr marL="1371600" lvl="2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3pPr>
            <a:lvl4pPr marL="1828800" lvl="3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4pPr>
            <a:lvl5pPr marL="2286000" lvl="4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5pPr>
            <a:lvl6pPr marL="2743200" lvl="5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6pPr>
            <a:lvl7pPr marL="3200400" lvl="6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7pPr>
            <a:lvl8pPr marL="3657600" lvl="7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8pPr>
            <a:lvl9pPr marL="4114800" lvl="8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6480811" y="3507105"/>
            <a:ext cx="5442347" cy="5158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80"/>
              <a:buFont typeface="Calibri"/>
              <a:buNone/>
              <a:defRPr sz="448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442347" y="1382397"/>
            <a:ext cx="6480810" cy="682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51308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4480"/>
              <a:buChar char="•"/>
              <a:defRPr sz="4480"/>
            </a:lvl1pPr>
            <a:lvl2pPr marL="914400" lvl="1" indent="-477519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920"/>
              <a:buChar char="•"/>
              <a:defRPr sz="3920"/>
            </a:lvl2pPr>
            <a:lvl3pPr marL="1371600" lvl="2" indent="-4419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60"/>
              <a:buChar char="•"/>
              <a:defRPr sz="3359"/>
            </a:lvl3pPr>
            <a:lvl4pPr marL="1828800" lvl="3" indent="-406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4pPr>
            <a:lvl5pPr marL="2286000" lvl="4" indent="-406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5pPr>
            <a:lvl6pPr marL="2743200" lvl="5" indent="-406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6pPr>
            <a:lvl7pPr marL="3200400" lvl="6" indent="-406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7pPr>
            <a:lvl8pPr marL="3657600" lvl="7" indent="-406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8pPr>
            <a:lvl9pPr marL="4114800" lvl="8" indent="-406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81778" y="2880360"/>
            <a:ext cx="4128849" cy="53362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/>
            </a:lvl1pPr>
            <a:lvl2pPr marL="914400" lvl="1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960"/>
              <a:buNone/>
              <a:defRPr sz="1960"/>
            </a:lvl2pPr>
            <a:lvl3pPr marL="1371600" lvl="2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3pPr>
            <a:lvl4pPr marL="1828800" lvl="3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marL="2286000" lvl="4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marL="2743200" lvl="5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6pPr>
            <a:lvl7pPr marL="3200400" lvl="6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7pPr>
            <a:lvl8pPr marL="3657600" lvl="7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8pPr>
            <a:lvl9pPr marL="4114800" lvl="8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80"/>
              <a:buFont typeface="Calibri"/>
              <a:buNone/>
              <a:defRPr sz="448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442347" y="1382397"/>
            <a:ext cx="6480810" cy="682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4480"/>
              <a:buFont typeface="Arial"/>
              <a:buNone/>
              <a:defRPr sz="4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920"/>
              <a:buFont typeface="Arial"/>
              <a:buNone/>
              <a:defRPr sz="39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Arial"/>
              <a:buNone/>
              <a:defRPr sz="33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81778" y="2880360"/>
            <a:ext cx="4128849" cy="53362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/>
            </a:lvl1pPr>
            <a:lvl2pPr marL="914400" lvl="1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960"/>
              <a:buNone/>
              <a:defRPr sz="1960"/>
            </a:lvl2pPr>
            <a:lvl3pPr marL="1371600" lvl="2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3pPr>
            <a:lvl4pPr marL="1828800" lvl="3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marL="2286000" lvl="4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marL="2743200" lvl="5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6pPr>
            <a:lvl7pPr marL="3200400" lvl="6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7pPr>
            <a:lvl8pPr marL="3657600" lvl="7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8pPr>
            <a:lvl9pPr marL="4114800" lvl="8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354863" y="81122"/>
            <a:ext cx="6091873" cy="11041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>
            <a:alphaModFix amt="18000"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60"/>
              <a:buFont typeface="Calibri"/>
              <a:buNone/>
              <a:defRPr sz="61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77519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3920"/>
              <a:buFont typeface="Arial"/>
              <a:buChar char="•"/>
              <a:defRPr sz="39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4196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Arial"/>
              <a:buChar char="•"/>
              <a:defRPr sz="33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064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88619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8862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8862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8862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8862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8862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54898" y="1499549"/>
            <a:ext cx="1268954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MY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TITLE</a:t>
            </a:r>
            <a:endParaRPr dirty="0"/>
          </a:p>
        </p:txBody>
      </p:sp>
      <p:sp>
        <p:nvSpPr>
          <p:cNvPr id="85" name="Google Shape;85;p1"/>
          <p:cNvSpPr txBox="1"/>
          <p:nvPr/>
        </p:nvSpPr>
        <p:spPr>
          <a:xfrm>
            <a:off x="4905074" y="7864287"/>
            <a:ext cx="4258617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MY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1: Absorbance spectra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MY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MY" sz="1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lin</a:t>
            </a:r>
            <a:r>
              <a:rPr lang="en-MY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et.al. </a:t>
            </a:r>
            <a:r>
              <a:rPr lang="en-MY" sz="1200" b="1" i="0" dirty="0">
                <a:solidFill>
                  <a:schemeClr val="tx1"/>
                </a:solidFill>
                <a:effectLst/>
                <a:latin typeface="+mj-lt"/>
              </a:rPr>
              <a:t>10.1186/1556-276X-8-318)</a:t>
            </a:r>
            <a:r>
              <a:rPr lang="en-MY" sz="1200" b="1" i="0" u="none" strike="noStrike" cap="none" dirty="0">
                <a:solidFill>
                  <a:schemeClr val="tx1"/>
                </a:solidFill>
                <a:latin typeface="+mj-lt"/>
                <a:ea typeface="Arial"/>
                <a:cs typeface="Arial"/>
                <a:sym typeface="Arial"/>
              </a:rPr>
              <a:t> </a:t>
            </a:r>
            <a:endParaRPr sz="1200" b="1" dirty="0">
              <a:solidFill>
                <a:schemeClr val="tx1"/>
              </a:solidFill>
              <a:latin typeface="+mj-lt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74076" y="5086266"/>
            <a:ext cx="4144557" cy="307736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US" b="1" dirty="0">
                <a:solidFill>
                  <a:schemeClr val="dk1"/>
                </a:solidFill>
              </a:rPr>
              <a:t>Novelty of Project/ Innovation / Discovery</a:t>
            </a:r>
            <a:endParaRPr b="1" dirty="0">
              <a:solidFill>
                <a:schemeClr val="dk1"/>
              </a:solidFill>
              <a:sym typeface="Arial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54898" y="2019168"/>
            <a:ext cx="6272573" cy="46162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MY" sz="2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PROBLEM </a:t>
            </a:r>
            <a:r>
              <a:rPr lang="en-MY" sz="24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STATEMENTS &amp; OBJECTIVES</a:t>
            </a:r>
            <a:endParaRPr sz="24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6400800" y="2042644"/>
            <a:ext cx="6263313" cy="369291"/>
          </a:xfrm>
          <a:prstGeom prst="rect">
            <a:avLst/>
          </a:prstGeom>
          <a:solidFill>
            <a:schemeClr val="lt1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MY" sz="18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RESEARCH METHODOLOGY</a:t>
            </a:r>
            <a:endParaRPr sz="18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3478533" y="5081588"/>
            <a:ext cx="5697875" cy="27695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US" sz="1200" b="1" dirty="0" smtClean="0">
                <a:solidFill>
                  <a:schemeClr val="dk1"/>
                </a:solidFill>
              </a:rPr>
              <a:t>Research </a:t>
            </a:r>
            <a:r>
              <a:rPr lang="en-US" sz="1200" b="1" dirty="0">
                <a:solidFill>
                  <a:schemeClr val="dk1"/>
                </a:solidFill>
              </a:rPr>
              <a:t>impact / Significant contribution to society</a:t>
            </a:r>
            <a:endParaRPr sz="1200" b="1" dirty="0">
              <a:solidFill>
                <a:schemeClr val="dk1"/>
              </a:solidFill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8504069" y="4976175"/>
            <a:ext cx="4136595" cy="544765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MY" sz="147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POTENTIAL APPLICATION / COMMERCIALIZATION</a:t>
            </a:r>
            <a:endParaRPr sz="147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54899" y="2565997"/>
            <a:ext cx="6272572" cy="227519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MY" sz="1800" b="1" dirty="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ASSESSMENT GUIDELINES AND SESSION SCHEDULE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40"/>
              </a:spcBef>
              <a:spcAft>
                <a:spcPts val="0"/>
              </a:spcAft>
              <a:buNone/>
            </a:pPr>
            <a:r>
              <a:rPr lang="en-MY" sz="1800" dirty="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The poster presentation should describe: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MY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Problem/issues related to material and/or technology 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MY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Novelty of the research 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MY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Innovation/ discovery / research approach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MY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Impact / significance of the work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MY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Potential application / commercialization</a:t>
            </a:r>
          </a:p>
        </p:txBody>
      </p:sp>
      <p:sp>
        <p:nvSpPr>
          <p:cNvPr id="93" name="Google Shape;93;p1"/>
          <p:cNvSpPr/>
          <p:nvPr/>
        </p:nvSpPr>
        <p:spPr>
          <a:xfrm>
            <a:off x="6472998" y="2619882"/>
            <a:ext cx="6274834" cy="2061421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MY" dirty="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The presentation will be evaluated based on the following criteria and can be referred from the attached assessment form template: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MY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presentation of the research, including visual aspects of the poster, 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MY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research, specifically the quality, novelty, and significance of the contribution, 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MY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potential application and commercialization of the result / product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MY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presenter’s verbal discussion via a short presentation of their research 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MY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followed by a question and answer period, which will be evaluated by a panel of 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MY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judges.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4" name="Google Shape;94;p1"/>
          <p:cNvGrpSpPr/>
          <p:nvPr/>
        </p:nvGrpSpPr>
        <p:grpSpPr>
          <a:xfrm>
            <a:off x="54898" y="8394484"/>
            <a:ext cx="8407186" cy="1191657"/>
            <a:chOff x="33867" y="8495891"/>
            <a:chExt cx="8709206" cy="1090250"/>
          </a:xfrm>
        </p:grpSpPr>
        <p:grpSp>
          <p:nvGrpSpPr>
            <p:cNvPr id="95" name="Google Shape;95;p1"/>
            <p:cNvGrpSpPr/>
            <p:nvPr/>
          </p:nvGrpSpPr>
          <p:grpSpPr>
            <a:xfrm>
              <a:off x="33867" y="8495891"/>
              <a:ext cx="8709206" cy="1090250"/>
              <a:chOff x="6462422" y="80024"/>
              <a:chExt cx="6362556" cy="939472"/>
            </a:xfrm>
          </p:grpSpPr>
          <p:sp>
            <p:nvSpPr>
              <p:cNvPr id="96" name="Google Shape;96;p1"/>
              <p:cNvSpPr/>
              <p:nvPr/>
            </p:nvSpPr>
            <p:spPr>
              <a:xfrm>
                <a:off x="6462422" y="80024"/>
                <a:ext cx="6362556" cy="939472"/>
              </a:xfrm>
              <a:prstGeom prst="rect">
                <a:avLst/>
              </a:prstGeom>
              <a:solidFill>
                <a:srgbClr val="FF0000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23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7" name="Google Shape;97;p1"/>
              <p:cNvSpPr txBox="1"/>
              <p:nvPr/>
            </p:nvSpPr>
            <p:spPr>
              <a:xfrm>
                <a:off x="6462422" y="184964"/>
                <a:ext cx="2696206" cy="68806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MY" sz="839" b="1" u="sng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Author</a:t>
                </a:r>
                <a:r>
                  <a:rPr lang="en-MY" sz="839" b="1" u="sng" baseline="30000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1</a:t>
                </a:r>
                <a:r>
                  <a:rPr lang="en-MY" sz="839" b="1" u="sng">
                    <a:solidFill>
                      <a:schemeClr val="dk1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 </a:t>
                </a:r>
                <a:endParaRPr sz="839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MY" sz="839" baseline="30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1,</a:t>
                </a:r>
                <a:r>
                  <a:rPr lang="en-MY" sz="839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Affiliation.</a:t>
                </a:r>
                <a:endParaRPr/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MY" sz="839" baseline="30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2,</a:t>
                </a:r>
                <a:r>
                  <a:rPr lang="en-MY" sz="839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Affiliation</a:t>
                </a:r>
                <a:r>
                  <a:rPr lang="en-MY" sz="1103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.</a:t>
                </a:r>
                <a:endParaRPr sz="1103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just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MY" sz="839" b="1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Email:</a:t>
                </a:r>
                <a:endParaRPr/>
              </a:p>
              <a:p>
                <a:pPr marL="0" marR="0" lvl="0" indent="0" algn="just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MY" sz="839" b="1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Contact no: +60</a:t>
                </a:r>
                <a:endParaRPr sz="839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pic>
            <p:nvPicPr>
              <p:cNvPr id="98" name="Google Shape;98;p1" descr="A person wearing a suit and tie&#10;&#10;Description automatically generated"/>
              <p:cNvPicPr preferRelativeResize="0"/>
              <p:nvPr/>
            </p:nvPicPr>
            <p:blipFill rotWithShape="1">
              <a:blip r:embed="rId3">
                <a:alphaModFix/>
              </a:blip>
              <a:srcRect t="33290"/>
              <a:stretch/>
            </p:blipFill>
            <p:spPr>
              <a:xfrm>
                <a:off x="11794532" y="147032"/>
                <a:ext cx="733439" cy="80306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9" name="Google Shape;99;p1" descr="A person wearing a suit and tie&#10;&#10;Description automatically generated"/>
              <p:cNvPicPr preferRelativeResize="0"/>
              <p:nvPr/>
            </p:nvPicPr>
            <p:blipFill rotWithShape="1">
              <a:blip r:embed="rId3">
                <a:alphaModFix/>
              </a:blip>
              <a:srcRect t="33290"/>
              <a:stretch/>
            </p:blipFill>
            <p:spPr>
              <a:xfrm>
                <a:off x="8649640" y="147032"/>
                <a:ext cx="733438" cy="80306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00" name="Google Shape;100;p1"/>
            <p:cNvSpPr txBox="1"/>
            <p:nvPr/>
          </p:nvSpPr>
          <p:spPr>
            <a:xfrm>
              <a:off x="4132196" y="8617673"/>
              <a:ext cx="3156199" cy="79848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MY" sz="839" b="1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 Author</a:t>
              </a:r>
              <a:r>
                <a:rPr lang="en-MY" sz="839" b="1" baseline="300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2*</a:t>
              </a:r>
              <a:r>
                <a:rPr lang="en-MY" sz="839" b="1" u="sng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 </a:t>
              </a:r>
              <a:endParaRPr sz="839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MY" sz="839" baseline="30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1,</a:t>
              </a:r>
              <a:r>
                <a:rPr lang="en-MY" sz="839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Affiliation.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MY" sz="839" baseline="30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2,</a:t>
              </a:r>
              <a:r>
                <a:rPr lang="en-MY" sz="839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Affiliation</a:t>
              </a:r>
              <a:r>
                <a:rPr lang="en-MY" sz="1103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endParaRPr sz="1103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MY" sz="839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Email:</a:t>
              </a:r>
              <a:endParaRPr/>
            </a:p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MY" sz="839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Contact no: +60</a:t>
              </a:r>
              <a:endParaRPr sz="839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1" name="Google Shape;101;p1"/>
          <p:cNvSpPr txBox="1"/>
          <p:nvPr/>
        </p:nvSpPr>
        <p:spPr>
          <a:xfrm>
            <a:off x="8550961" y="8400575"/>
            <a:ext cx="4177576" cy="318508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MY" sz="147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REFERENCES</a:t>
            </a:r>
            <a:endParaRPr sz="147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" name="Google Shape;102;p1" descr="Screen Clippi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801600" cy="14279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" descr="See the source image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298799" y="110612"/>
            <a:ext cx="2721136" cy="125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3C80441-854E-4645-A392-9DAC6D8BB275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59498" y="-136237"/>
            <a:ext cx="1812019" cy="1617687"/>
          </a:xfrm>
          <a:prstGeom prst="rect">
            <a:avLst/>
          </a:prstGeom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7BD5621-0C9A-46A7-AE72-9CDCBC68BE4F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12304" b="11445"/>
          <a:stretch/>
        </p:blipFill>
        <p:spPr>
          <a:xfrm>
            <a:off x="546752" y="-151823"/>
            <a:ext cx="1798733" cy="157114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272C4B0-BD03-4F4C-9DD8-16228F3EB48D}"/>
              </a:ext>
            </a:extLst>
          </p:cNvPr>
          <p:cNvSpPr/>
          <p:nvPr/>
        </p:nvSpPr>
        <p:spPr>
          <a:xfrm>
            <a:off x="6474129" y="2019168"/>
            <a:ext cx="6272573" cy="46162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E0B2AA-501F-4270-B3E2-3C179A7683E5}"/>
              </a:ext>
            </a:extLst>
          </p:cNvPr>
          <p:cNvSpPr/>
          <p:nvPr/>
        </p:nvSpPr>
        <p:spPr>
          <a:xfrm>
            <a:off x="6471866" y="2561888"/>
            <a:ext cx="6272573" cy="227519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132542-D50C-4553-A9D8-94D98E6126D0}"/>
              </a:ext>
            </a:extLst>
          </p:cNvPr>
          <p:cNvSpPr/>
          <p:nvPr/>
        </p:nvSpPr>
        <p:spPr>
          <a:xfrm>
            <a:off x="54898" y="4997048"/>
            <a:ext cx="4144557" cy="46162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23560C8-09D5-4D3B-953A-9675D2239B52}"/>
              </a:ext>
            </a:extLst>
          </p:cNvPr>
          <p:cNvSpPr/>
          <p:nvPr/>
        </p:nvSpPr>
        <p:spPr>
          <a:xfrm>
            <a:off x="4260305" y="4997700"/>
            <a:ext cx="4205408" cy="46162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826D4B-19EB-47B0-B709-E018C84ED7EA}"/>
              </a:ext>
            </a:extLst>
          </p:cNvPr>
          <p:cNvSpPr/>
          <p:nvPr/>
        </p:nvSpPr>
        <p:spPr>
          <a:xfrm>
            <a:off x="8526564" y="4997048"/>
            <a:ext cx="4217876" cy="46162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3D769F-7D54-4CCB-91C7-78CA47B10118}"/>
              </a:ext>
            </a:extLst>
          </p:cNvPr>
          <p:cNvSpPr/>
          <p:nvPr/>
        </p:nvSpPr>
        <p:spPr>
          <a:xfrm>
            <a:off x="54898" y="5541800"/>
            <a:ext cx="4144557" cy="278411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D9369E2-CC93-4A11-AF30-C0C4E9C29825}"/>
              </a:ext>
            </a:extLst>
          </p:cNvPr>
          <p:cNvSpPr/>
          <p:nvPr/>
        </p:nvSpPr>
        <p:spPr>
          <a:xfrm>
            <a:off x="4260305" y="5541800"/>
            <a:ext cx="4201779" cy="278411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1026" name="Picture 2" descr="UV–vis absorbance for samples with different values of AgNO3 ...">
            <a:extLst>
              <a:ext uri="{FF2B5EF4-FFF2-40B4-BE49-F238E27FC236}">
                <a16:creationId xmlns:a16="http://schemas.microsoft.com/office/drawing/2014/main" id="{87A50650-3685-4857-85BA-9327C83A28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412" y="5615829"/>
            <a:ext cx="2886996" cy="220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53F5A44-C889-4ACB-BB3A-05B5B92B88BA}"/>
              </a:ext>
            </a:extLst>
          </p:cNvPr>
          <p:cNvSpPr txBox="1"/>
          <p:nvPr/>
        </p:nvSpPr>
        <p:spPr>
          <a:xfrm rot="19585626">
            <a:off x="5110105" y="6366424"/>
            <a:ext cx="2744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3600" b="1" dirty="0">
                <a:solidFill>
                  <a:srgbClr val="FF0000"/>
                </a:solidFill>
                <a:highlight>
                  <a:srgbClr val="FFFF00"/>
                </a:highlight>
              </a:rPr>
              <a:t>EXAMPLE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1BC3B7B-E3C4-47F1-9DB6-EEFEA5CD724C}"/>
              </a:ext>
            </a:extLst>
          </p:cNvPr>
          <p:cNvSpPr/>
          <p:nvPr/>
        </p:nvSpPr>
        <p:spPr>
          <a:xfrm>
            <a:off x="8526758" y="5548219"/>
            <a:ext cx="4201779" cy="278411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12BE124-FC39-4428-85DA-CDE622E7062A}"/>
              </a:ext>
            </a:extLst>
          </p:cNvPr>
          <p:cNvSpPr/>
          <p:nvPr/>
        </p:nvSpPr>
        <p:spPr>
          <a:xfrm>
            <a:off x="8535079" y="8768496"/>
            <a:ext cx="4201779" cy="81764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189</Words>
  <Application>Microsoft Office PowerPoint</Application>
  <PresentationFormat>A3 Paper (297x420 mm)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harooboomkum</dc:creator>
  <cp:lastModifiedBy>fizik</cp:lastModifiedBy>
  <cp:revision>4</cp:revision>
  <dcterms:created xsi:type="dcterms:W3CDTF">2020-07-01T02:11:49Z</dcterms:created>
  <dcterms:modified xsi:type="dcterms:W3CDTF">2020-08-12T02:41:16Z</dcterms:modified>
</cp:coreProperties>
</file>