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21383625" cy="30275213"/>
  <p:notesSz cx="6858000" cy="9144000"/>
  <p:embeddedFontLst>
    <p:embeddedFont>
      <p:font typeface="Calibri" panose="020F0502020204030204" pitchFamily="34" charset="0"/>
      <p:regular r:id="rId4"/>
      <p:bold r:id="rId5"/>
      <p:italic r:id="rId6"/>
      <p:boldItalic r:id="rId7"/>
    </p:embeddedFont>
    <p:embeddedFont>
      <p:font typeface="Libre Baskerville" panose="02000000000000000000" pitchFamily="2" charset="0"/>
      <p:regular r:id="rId8"/>
      <p:bold r:id="rId9"/>
      <p:italic r:id="rId10"/>
    </p:embeddedFont>
    <p:embeddedFont>
      <p:font typeface="Open Sans" panose="020B0606030504020204" pitchFamily="34" charset="0"/>
      <p:regular r:id="rId11"/>
      <p:bold r:id="rId12"/>
      <p:italic r:id="rId13"/>
      <p:boldItalic r:id="rId14"/>
    </p:embeddedFont>
    <p:embeddedFont>
      <p:font typeface="Open Sans SemiBold" panose="020B0706030804020204" pitchFamily="34" charset="0"/>
      <p:regular r:id="rId15"/>
      <p:bold r:id="rId16"/>
      <p:italic r:id="rId17"/>
      <p:boldItalic r:id="rId18"/>
    </p:embeddedFont>
    <p:embeddedFont>
      <p:font typeface="Oswald" panose="00000500000000000000" pitchFamily="2" charset="0"/>
      <p:regular r:id="rId19"/>
      <p:bold r:id="rId20"/>
    </p:embeddedFon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aIWlIojaopmRDg0RVOHneJrsp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3" d="100"/>
          <a:sy n="23" d="100"/>
        </p:scale>
        <p:origin x="31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26" Type="http://schemas.openxmlformats.org/officeDocument/2006/relationships/presProps" Target="presProps.xml"/><Relationship Id="rId3" Type="http://schemas.openxmlformats.org/officeDocument/2006/relationships/notesMaster" Target="notesMasters/notesMaster1.xml"/><Relationship Id="rId21" Type="http://schemas.openxmlformats.org/officeDocument/2006/relationships/font" Target="fonts/font18.fntdata"/><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font" Target="fonts/font1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openxmlformats.org/officeDocument/2006/relationships/font" Target="fonts/font21.fntdata"/><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font" Target="fonts/font20.fntdata"/><Relationship Id="rId28" Type="http://schemas.openxmlformats.org/officeDocument/2006/relationships/theme" Target="theme/theme1.xml"/><Relationship Id="rId10" Type="http://schemas.openxmlformats.org/officeDocument/2006/relationships/font" Target="fonts/font7.fntdata"/><Relationship Id="rId19" Type="http://schemas.openxmlformats.org/officeDocument/2006/relationships/font" Target="fonts/font16.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font" Target="fonts/font19.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
        <p:nvSpPr>
          <p:cNvPr id="82" name="Google Shape;82;p1:notes"/>
          <p:cNvSpPr>
            <a:spLocks noGrp="1" noRot="1" noChangeAspect="1"/>
          </p:cNvSpPr>
          <p:nvPr>
            <p:ph type="sldImg" idx="2"/>
          </p:nvPr>
        </p:nvSpPr>
        <p:spPr>
          <a:xfrm>
            <a:off x="2217738" y="685800"/>
            <a:ext cx="24225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470124" y="1611882"/>
            <a:ext cx="18443377" cy="58518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
          <p:cNvSpPr txBox="1">
            <a:spLocks noGrp="1"/>
          </p:cNvSpPr>
          <p:nvPr>
            <p:ph type="body" idx="1"/>
          </p:nvPr>
        </p:nvSpPr>
        <p:spPr>
          <a:xfrm>
            <a:off x="1470124" y="8059374"/>
            <a:ext cx="18443377" cy="1920934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340"/>
              </a:spcBef>
              <a:spcAft>
                <a:spcPts val="0"/>
              </a:spcAft>
              <a:buClr>
                <a:schemeClr val="dk1"/>
              </a:buClr>
              <a:buSzPts val="1800"/>
              <a:buChar char="•"/>
              <a:defRPr/>
            </a:lvl1pPr>
            <a:lvl2pPr marL="914400" lvl="1" indent="-342900" algn="l">
              <a:lnSpc>
                <a:spcPct val="90000"/>
              </a:lnSpc>
              <a:spcBef>
                <a:spcPts val="1170"/>
              </a:spcBef>
              <a:spcAft>
                <a:spcPts val="0"/>
              </a:spcAft>
              <a:buClr>
                <a:schemeClr val="dk1"/>
              </a:buClr>
              <a:buSzPts val="1800"/>
              <a:buChar char="•"/>
              <a:defRPr/>
            </a:lvl2pPr>
            <a:lvl3pPr marL="1371600" lvl="2" indent="-342900" algn="l">
              <a:lnSpc>
                <a:spcPct val="90000"/>
              </a:lnSpc>
              <a:spcBef>
                <a:spcPts val="1170"/>
              </a:spcBef>
              <a:spcAft>
                <a:spcPts val="0"/>
              </a:spcAft>
              <a:buClr>
                <a:schemeClr val="dk1"/>
              </a:buClr>
              <a:buSzPts val="1800"/>
              <a:buChar char="•"/>
              <a:defRPr/>
            </a:lvl3pPr>
            <a:lvl4pPr marL="1828800" lvl="3" indent="-342900" algn="l">
              <a:lnSpc>
                <a:spcPct val="90000"/>
              </a:lnSpc>
              <a:spcBef>
                <a:spcPts val="1170"/>
              </a:spcBef>
              <a:spcAft>
                <a:spcPts val="0"/>
              </a:spcAft>
              <a:buClr>
                <a:schemeClr val="dk1"/>
              </a:buClr>
              <a:buSzPts val="1800"/>
              <a:buChar char="•"/>
              <a:defRPr/>
            </a:lvl4pPr>
            <a:lvl5pPr marL="2286000" lvl="4" indent="-342900" algn="l">
              <a:lnSpc>
                <a:spcPct val="90000"/>
              </a:lnSpc>
              <a:spcBef>
                <a:spcPts val="1170"/>
              </a:spcBef>
              <a:spcAft>
                <a:spcPts val="0"/>
              </a:spcAft>
              <a:buClr>
                <a:schemeClr val="dk1"/>
              </a:buClr>
              <a:buSzPts val="1800"/>
              <a:buChar char="•"/>
              <a:defRPr/>
            </a:lvl5pPr>
            <a:lvl6pPr marL="2743200" lvl="5" indent="-342900" algn="l">
              <a:lnSpc>
                <a:spcPct val="90000"/>
              </a:lnSpc>
              <a:spcBef>
                <a:spcPts val="1170"/>
              </a:spcBef>
              <a:spcAft>
                <a:spcPts val="0"/>
              </a:spcAft>
              <a:buClr>
                <a:schemeClr val="dk1"/>
              </a:buClr>
              <a:buSzPts val="1800"/>
              <a:buChar char="•"/>
              <a:defRPr/>
            </a:lvl6pPr>
            <a:lvl7pPr marL="3200400" lvl="6" indent="-342900" algn="l">
              <a:lnSpc>
                <a:spcPct val="90000"/>
              </a:lnSpc>
              <a:spcBef>
                <a:spcPts val="1170"/>
              </a:spcBef>
              <a:spcAft>
                <a:spcPts val="0"/>
              </a:spcAft>
              <a:buClr>
                <a:schemeClr val="dk1"/>
              </a:buClr>
              <a:buSzPts val="1800"/>
              <a:buChar char="•"/>
              <a:defRPr/>
            </a:lvl7pPr>
            <a:lvl8pPr marL="3657600" lvl="7" indent="-342900" algn="l">
              <a:lnSpc>
                <a:spcPct val="90000"/>
              </a:lnSpc>
              <a:spcBef>
                <a:spcPts val="1170"/>
              </a:spcBef>
              <a:spcAft>
                <a:spcPts val="0"/>
              </a:spcAft>
              <a:buClr>
                <a:schemeClr val="dk1"/>
              </a:buClr>
              <a:buSzPts val="1800"/>
              <a:buChar char="•"/>
              <a:defRPr/>
            </a:lvl8pPr>
            <a:lvl9pPr marL="4114800" lvl="8" indent="-342900" algn="l">
              <a:lnSpc>
                <a:spcPct val="90000"/>
              </a:lnSpc>
              <a:spcBef>
                <a:spcPts val="1170"/>
              </a:spcBef>
              <a:spcAft>
                <a:spcPts val="0"/>
              </a:spcAft>
              <a:buClr>
                <a:schemeClr val="dk1"/>
              </a:buClr>
              <a:buSzPts val="1800"/>
              <a:buChar char="•"/>
              <a:defRPr/>
            </a:lvl9pPr>
          </a:lstStyle>
          <a:p>
            <a:endParaRPr/>
          </a:p>
        </p:txBody>
      </p:sp>
      <p:sp>
        <p:nvSpPr>
          <p:cNvPr id="14" name="Google Shape;14;p3"/>
          <p:cNvSpPr txBox="1">
            <a:spLocks noGrp="1"/>
          </p:cNvSpPr>
          <p:nvPr>
            <p:ph type="dt" idx="10"/>
          </p:nvPr>
        </p:nvSpPr>
        <p:spPr>
          <a:xfrm>
            <a:off x="1470124" y="28060644"/>
            <a:ext cx="4811316" cy="161187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7083326" y="28060644"/>
            <a:ext cx="7216973" cy="161187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15102185" y="28060644"/>
            <a:ext cx="4811316" cy="16118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1470124" y="1611882"/>
            <a:ext cx="18443377" cy="58518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1087140" y="8442358"/>
            <a:ext cx="19209345" cy="1844337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340"/>
              </a:spcBef>
              <a:spcAft>
                <a:spcPts val="0"/>
              </a:spcAft>
              <a:buClr>
                <a:schemeClr val="dk1"/>
              </a:buClr>
              <a:buSzPts val="1800"/>
              <a:buChar char="•"/>
              <a:defRPr/>
            </a:lvl1pPr>
            <a:lvl2pPr marL="914400" lvl="1" indent="-342900" algn="l">
              <a:lnSpc>
                <a:spcPct val="90000"/>
              </a:lnSpc>
              <a:spcBef>
                <a:spcPts val="1170"/>
              </a:spcBef>
              <a:spcAft>
                <a:spcPts val="0"/>
              </a:spcAft>
              <a:buClr>
                <a:schemeClr val="dk1"/>
              </a:buClr>
              <a:buSzPts val="1800"/>
              <a:buChar char="•"/>
              <a:defRPr/>
            </a:lvl2pPr>
            <a:lvl3pPr marL="1371600" lvl="2" indent="-342900" algn="l">
              <a:lnSpc>
                <a:spcPct val="90000"/>
              </a:lnSpc>
              <a:spcBef>
                <a:spcPts val="1170"/>
              </a:spcBef>
              <a:spcAft>
                <a:spcPts val="0"/>
              </a:spcAft>
              <a:buClr>
                <a:schemeClr val="dk1"/>
              </a:buClr>
              <a:buSzPts val="1800"/>
              <a:buChar char="•"/>
              <a:defRPr/>
            </a:lvl3pPr>
            <a:lvl4pPr marL="1828800" lvl="3" indent="-342900" algn="l">
              <a:lnSpc>
                <a:spcPct val="90000"/>
              </a:lnSpc>
              <a:spcBef>
                <a:spcPts val="1170"/>
              </a:spcBef>
              <a:spcAft>
                <a:spcPts val="0"/>
              </a:spcAft>
              <a:buClr>
                <a:schemeClr val="dk1"/>
              </a:buClr>
              <a:buSzPts val="1800"/>
              <a:buChar char="•"/>
              <a:defRPr/>
            </a:lvl4pPr>
            <a:lvl5pPr marL="2286000" lvl="4" indent="-342900" algn="l">
              <a:lnSpc>
                <a:spcPct val="90000"/>
              </a:lnSpc>
              <a:spcBef>
                <a:spcPts val="1170"/>
              </a:spcBef>
              <a:spcAft>
                <a:spcPts val="0"/>
              </a:spcAft>
              <a:buClr>
                <a:schemeClr val="dk1"/>
              </a:buClr>
              <a:buSzPts val="1800"/>
              <a:buChar char="•"/>
              <a:defRPr/>
            </a:lvl5pPr>
            <a:lvl6pPr marL="2743200" lvl="5" indent="-342900" algn="l">
              <a:lnSpc>
                <a:spcPct val="90000"/>
              </a:lnSpc>
              <a:spcBef>
                <a:spcPts val="1170"/>
              </a:spcBef>
              <a:spcAft>
                <a:spcPts val="0"/>
              </a:spcAft>
              <a:buClr>
                <a:schemeClr val="dk1"/>
              </a:buClr>
              <a:buSzPts val="1800"/>
              <a:buChar char="•"/>
              <a:defRPr/>
            </a:lvl6pPr>
            <a:lvl7pPr marL="3200400" lvl="6" indent="-342900" algn="l">
              <a:lnSpc>
                <a:spcPct val="90000"/>
              </a:lnSpc>
              <a:spcBef>
                <a:spcPts val="1170"/>
              </a:spcBef>
              <a:spcAft>
                <a:spcPts val="0"/>
              </a:spcAft>
              <a:buClr>
                <a:schemeClr val="dk1"/>
              </a:buClr>
              <a:buSzPts val="1800"/>
              <a:buChar char="•"/>
              <a:defRPr/>
            </a:lvl7pPr>
            <a:lvl8pPr marL="3657600" lvl="7" indent="-342900" algn="l">
              <a:lnSpc>
                <a:spcPct val="90000"/>
              </a:lnSpc>
              <a:spcBef>
                <a:spcPts val="1170"/>
              </a:spcBef>
              <a:spcAft>
                <a:spcPts val="0"/>
              </a:spcAft>
              <a:buClr>
                <a:schemeClr val="dk1"/>
              </a:buClr>
              <a:buSzPts val="1800"/>
              <a:buChar char="•"/>
              <a:defRPr/>
            </a:lvl8pPr>
            <a:lvl9pPr marL="4114800" lvl="8" indent="-342900" algn="l">
              <a:lnSpc>
                <a:spcPct val="90000"/>
              </a:lnSpc>
              <a:spcBef>
                <a:spcPts val="117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1470124" y="28060644"/>
            <a:ext cx="4811316" cy="161187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7083326" y="28060644"/>
            <a:ext cx="7216973" cy="161187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15102185" y="28060644"/>
            <a:ext cx="4811316" cy="16118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4779658" y="12134875"/>
            <a:ext cx="25656844" cy="46108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4575678" y="7657679"/>
            <a:ext cx="25656844" cy="135652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340"/>
              </a:spcBef>
              <a:spcAft>
                <a:spcPts val="0"/>
              </a:spcAft>
              <a:buClr>
                <a:schemeClr val="dk1"/>
              </a:buClr>
              <a:buSzPts val="1800"/>
              <a:buChar char="•"/>
              <a:defRPr/>
            </a:lvl1pPr>
            <a:lvl2pPr marL="914400" lvl="1" indent="-342900" algn="l">
              <a:lnSpc>
                <a:spcPct val="90000"/>
              </a:lnSpc>
              <a:spcBef>
                <a:spcPts val="1170"/>
              </a:spcBef>
              <a:spcAft>
                <a:spcPts val="0"/>
              </a:spcAft>
              <a:buClr>
                <a:schemeClr val="dk1"/>
              </a:buClr>
              <a:buSzPts val="1800"/>
              <a:buChar char="•"/>
              <a:defRPr/>
            </a:lvl2pPr>
            <a:lvl3pPr marL="1371600" lvl="2" indent="-342900" algn="l">
              <a:lnSpc>
                <a:spcPct val="90000"/>
              </a:lnSpc>
              <a:spcBef>
                <a:spcPts val="1170"/>
              </a:spcBef>
              <a:spcAft>
                <a:spcPts val="0"/>
              </a:spcAft>
              <a:buClr>
                <a:schemeClr val="dk1"/>
              </a:buClr>
              <a:buSzPts val="1800"/>
              <a:buChar char="•"/>
              <a:defRPr/>
            </a:lvl3pPr>
            <a:lvl4pPr marL="1828800" lvl="3" indent="-342900" algn="l">
              <a:lnSpc>
                <a:spcPct val="90000"/>
              </a:lnSpc>
              <a:spcBef>
                <a:spcPts val="1170"/>
              </a:spcBef>
              <a:spcAft>
                <a:spcPts val="0"/>
              </a:spcAft>
              <a:buClr>
                <a:schemeClr val="dk1"/>
              </a:buClr>
              <a:buSzPts val="1800"/>
              <a:buChar char="•"/>
              <a:defRPr/>
            </a:lvl4pPr>
            <a:lvl5pPr marL="2286000" lvl="4" indent="-342900" algn="l">
              <a:lnSpc>
                <a:spcPct val="90000"/>
              </a:lnSpc>
              <a:spcBef>
                <a:spcPts val="1170"/>
              </a:spcBef>
              <a:spcAft>
                <a:spcPts val="0"/>
              </a:spcAft>
              <a:buClr>
                <a:schemeClr val="dk1"/>
              </a:buClr>
              <a:buSzPts val="1800"/>
              <a:buChar char="•"/>
              <a:defRPr/>
            </a:lvl5pPr>
            <a:lvl6pPr marL="2743200" lvl="5" indent="-342900" algn="l">
              <a:lnSpc>
                <a:spcPct val="90000"/>
              </a:lnSpc>
              <a:spcBef>
                <a:spcPts val="1170"/>
              </a:spcBef>
              <a:spcAft>
                <a:spcPts val="0"/>
              </a:spcAft>
              <a:buClr>
                <a:schemeClr val="dk1"/>
              </a:buClr>
              <a:buSzPts val="1800"/>
              <a:buChar char="•"/>
              <a:defRPr/>
            </a:lvl6pPr>
            <a:lvl7pPr marL="3200400" lvl="6" indent="-342900" algn="l">
              <a:lnSpc>
                <a:spcPct val="90000"/>
              </a:lnSpc>
              <a:spcBef>
                <a:spcPts val="1170"/>
              </a:spcBef>
              <a:spcAft>
                <a:spcPts val="0"/>
              </a:spcAft>
              <a:buClr>
                <a:schemeClr val="dk1"/>
              </a:buClr>
              <a:buSzPts val="1800"/>
              <a:buChar char="•"/>
              <a:defRPr/>
            </a:lvl7pPr>
            <a:lvl8pPr marL="3657600" lvl="7" indent="-342900" algn="l">
              <a:lnSpc>
                <a:spcPct val="90000"/>
              </a:lnSpc>
              <a:spcBef>
                <a:spcPts val="1170"/>
              </a:spcBef>
              <a:spcAft>
                <a:spcPts val="0"/>
              </a:spcAft>
              <a:buClr>
                <a:schemeClr val="dk1"/>
              </a:buClr>
              <a:buSzPts val="1800"/>
              <a:buChar char="•"/>
              <a:defRPr/>
            </a:lvl8pPr>
            <a:lvl9pPr marL="4114800" lvl="8" indent="-342900" algn="l">
              <a:lnSpc>
                <a:spcPct val="90000"/>
              </a:lnSpc>
              <a:spcBef>
                <a:spcPts val="117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1470124" y="28060644"/>
            <a:ext cx="4811316" cy="161187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7083326" y="28060644"/>
            <a:ext cx="7216973" cy="161187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15102185" y="28060644"/>
            <a:ext cx="4811316" cy="16118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4"/>
          <p:cNvSpPr txBox="1">
            <a:spLocks noGrp="1"/>
          </p:cNvSpPr>
          <p:nvPr>
            <p:ph type="ctrTitle"/>
          </p:nvPr>
        </p:nvSpPr>
        <p:spPr>
          <a:xfrm>
            <a:off x="1603772" y="4954765"/>
            <a:ext cx="18176081" cy="1054025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14031"/>
              <a:buFont typeface="Calibri"/>
              <a:buNone/>
              <a:defRPr sz="1403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subTitle" idx="1"/>
          </p:nvPr>
        </p:nvSpPr>
        <p:spPr>
          <a:xfrm>
            <a:off x="2672953" y="15901497"/>
            <a:ext cx="16037719" cy="730949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2340"/>
              </a:spcBef>
              <a:spcAft>
                <a:spcPts val="0"/>
              </a:spcAft>
              <a:buClr>
                <a:schemeClr val="dk1"/>
              </a:buClr>
              <a:buSzPts val="5612"/>
              <a:buNone/>
              <a:defRPr sz="5610"/>
            </a:lvl1pPr>
            <a:lvl2pPr lvl="1" algn="ctr">
              <a:lnSpc>
                <a:spcPct val="90000"/>
              </a:lnSpc>
              <a:spcBef>
                <a:spcPts val="1170"/>
              </a:spcBef>
              <a:spcAft>
                <a:spcPts val="0"/>
              </a:spcAft>
              <a:buClr>
                <a:schemeClr val="dk1"/>
              </a:buClr>
              <a:buSzPts val="4677"/>
              <a:buNone/>
              <a:defRPr sz="4675"/>
            </a:lvl2pPr>
            <a:lvl3pPr lvl="2" algn="ctr">
              <a:lnSpc>
                <a:spcPct val="90000"/>
              </a:lnSpc>
              <a:spcBef>
                <a:spcPts val="1170"/>
              </a:spcBef>
              <a:spcAft>
                <a:spcPts val="0"/>
              </a:spcAft>
              <a:buClr>
                <a:schemeClr val="dk1"/>
              </a:buClr>
              <a:buSzPts val="4209"/>
              <a:buNone/>
              <a:defRPr sz="4210"/>
            </a:lvl3pPr>
            <a:lvl4pPr lvl="3" algn="ctr">
              <a:lnSpc>
                <a:spcPct val="90000"/>
              </a:lnSpc>
              <a:spcBef>
                <a:spcPts val="1170"/>
              </a:spcBef>
              <a:spcAft>
                <a:spcPts val="0"/>
              </a:spcAft>
              <a:buClr>
                <a:schemeClr val="dk1"/>
              </a:buClr>
              <a:buSzPts val="3742"/>
              <a:buNone/>
              <a:defRPr sz="3740"/>
            </a:lvl4pPr>
            <a:lvl5pPr lvl="4" algn="ctr">
              <a:lnSpc>
                <a:spcPct val="90000"/>
              </a:lnSpc>
              <a:spcBef>
                <a:spcPts val="1170"/>
              </a:spcBef>
              <a:spcAft>
                <a:spcPts val="0"/>
              </a:spcAft>
              <a:buClr>
                <a:schemeClr val="dk1"/>
              </a:buClr>
              <a:buSzPts val="3742"/>
              <a:buNone/>
              <a:defRPr sz="3740"/>
            </a:lvl5pPr>
            <a:lvl6pPr lvl="5" algn="ctr">
              <a:lnSpc>
                <a:spcPct val="90000"/>
              </a:lnSpc>
              <a:spcBef>
                <a:spcPts val="1170"/>
              </a:spcBef>
              <a:spcAft>
                <a:spcPts val="0"/>
              </a:spcAft>
              <a:buClr>
                <a:schemeClr val="dk1"/>
              </a:buClr>
              <a:buSzPts val="3742"/>
              <a:buNone/>
              <a:defRPr sz="3740"/>
            </a:lvl6pPr>
            <a:lvl7pPr lvl="6" algn="ctr">
              <a:lnSpc>
                <a:spcPct val="90000"/>
              </a:lnSpc>
              <a:spcBef>
                <a:spcPts val="1170"/>
              </a:spcBef>
              <a:spcAft>
                <a:spcPts val="0"/>
              </a:spcAft>
              <a:buClr>
                <a:schemeClr val="dk1"/>
              </a:buClr>
              <a:buSzPts val="3742"/>
              <a:buNone/>
              <a:defRPr sz="3740"/>
            </a:lvl7pPr>
            <a:lvl8pPr lvl="7" algn="ctr">
              <a:lnSpc>
                <a:spcPct val="90000"/>
              </a:lnSpc>
              <a:spcBef>
                <a:spcPts val="1170"/>
              </a:spcBef>
              <a:spcAft>
                <a:spcPts val="0"/>
              </a:spcAft>
              <a:buClr>
                <a:schemeClr val="dk1"/>
              </a:buClr>
              <a:buSzPts val="3742"/>
              <a:buNone/>
              <a:defRPr sz="3740"/>
            </a:lvl8pPr>
            <a:lvl9pPr lvl="8" algn="ctr">
              <a:lnSpc>
                <a:spcPct val="90000"/>
              </a:lnSpc>
              <a:spcBef>
                <a:spcPts val="1170"/>
              </a:spcBef>
              <a:spcAft>
                <a:spcPts val="0"/>
              </a:spcAft>
              <a:buClr>
                <a:schemeClr val="dk1"/>
              </a:buClr>
              <a:buSzPts val="3742"/>
              <a:buNone/>
              <a:defRPr sz="3740"/>
            </a:lvl9pPr>
          </a:lstStyle>
          <a:p>
            <a:endParaRPr/>
          </a:p>
        </p:txBody>
      </p:sp>
      <p:sp>
        <p:nvSpPr>
          <p:cNvPr id="20" name="Google Shape;20;p4"/>
          <p:cNvSpPr txBox="1">
            <a:spLocks noGrp="1"/>
          </p:cNvSpPr>
          <p:nvPr>
            <p:ph type="dt" idx="10"/>
          </p:nvPr>
        </p:nvSpPr>
        <p:spPr>
          <a:xfrm>
            <a:off x="1470124" y="28060644"/>
            <a:ext cx="4811316" cy="161187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7083326" y="28060644"/>
            <a:ext cx="7216973" cy="161187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15102185" y="28060644"/>
            <a:ext cx="4811316" cy="16118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1458988" y="7547788"/>
            <a:ext cx="18443377" cy="1259364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4031"/>
              <a:buFont typeface="Calibri"/>
              <a:buNone/>
              <a:defRPr sz="1403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1458988" y="20260574"/>
            <a:ext cx="18443377" cy="66227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340"/>
              </a:spcBef>
              <a:spcAft>
                <a:spcPts val="0"/>
              </a:spcAft>
              <a:buClr>
                <a:schemeClr val="dk1"/>
              </a:buClr>
              <a:buSzPts val="5612"/>
              <a:buNone/>
              <a:defRPr sz="5610">
                <a:solidFill>
                  <a:schemeClr val="dk1"/>
                </a:solidFill>
              </a:defRPr>
            </a:lvl1pPr>
            <a:lvl2pPr marL="914400" lvl="1" indent="-228600" algn="l">
              <a:lnSpc>
                <a:spcPct val="90000"/>
              </a:lnSpc>
              <a:spcBef>
                <a:spcPts val="1170"/>
              </a:spcBef>
              <a:spcAft>
                <a:spcPts val="0"/>
              </a:spcAft>
              <a:buClr>
                <a:srgbClr val="888888"/>
              </a:buClr>
              <a:buSzPts val="4677"/>
              <a:buNone/>
              <a:defRPr sz="4675">
                <a:solidFill>
                  <a:srgbClr val="888888"/>
                </a:solidFill>
              </a:defRPr>
            </a:lvl2pPr>
            <a:lvl3pPr marL="1371600" lvl="2" indent="-228600" algn="l">
              <a:lnSpc>
                <a:spcPct val="90000"/>
              </a:lnSpc>
              <a:spcBef>
                <a:spcPts val="1170"/>
              </a:spcBef>
              <a:spcAft>
                <a:spcPts val="0"/>
              </a:spcAft>
              <a:buClr>
                <a:srgbClr val="888888"/>
              </a:buClr>
              <a:buSzPts val="4209"/>
              <a:buNone/>
              <a:defRPr sz="4210">
                <a:solidFill>
                  <a:srgbClr val="888888"/>
                </a:solidFill>
              </a:defRPr>
            </a:lvl3pPr>
            <a:lvl4pPr marL="1828800" lvl="3" indent="-228600" algn="l">
              <a:lnSpc>
                <a:spcPct val="90000"/>
              </a:lnSpc>
              <a:spcBef>
                <a:spcPts val="1170"/>
              </a:spcBef>
              <a:spcAft>
                <a:spcPts val="0"/>
              </a:spcAft>
              <a:buClr>
                <a:srgbClr val="888888"/>
              </a:buClr>
              <a:buSzPts val="3742"/>
              <a:buNone/>
              <a:defRPr sz="3740">
                <a:solidFill>
                  <a:srgbClr val="888888"/>
                </a:solidFill>
              </a:defRPr>
            </a:lvl4pPr>
            <a:lvl5pPr marL="2286000" lvl="4" indent="-228600" algn="l">
              <a:lnSpc>
                <a:spcPct val="90000"/>
              </a:lnSpc>
              <a:spcBef>
                <a:spcPts val="1170"/>
              </a:spcBef>
              <a:spcAft>
                <a:spcPts val="0"/>
              </a:spcAft>
              <a:buClr>
                <a:srgbClr val="888888"/>
              </a:buClr>
              <a:buSzPts val="3742"/>
              <a:buNone/>
              <a:defRPr sz="3740">
                <a:solidFill>
                  <a:srgbClr val="888888"/>
                </a:solidFill>
              </a:defRPr>
            </a:lvl5pPr>
            <a:lvl6pPr marL="2743200" lvl="5" indent="-228600" algn="l">
              <a:lnSpc>
                <a:spcPct val="90000"/>
              </a:lnSpc>
              <a:spcBef>
                <a:spcPts val="1170"/>
              </a:spcBef>
              <a:spcAft>
                <a:spcPts val="0"/>
              </a:spcAft>
              <a:buClr>
                <a:srgbClr val="888888"/>
              </a:buClr>
              <a:buSzPts val="3742"/>
              <a:buNone/>
              <a:defRPr sz="3740">
                <a:solidFill>
                  <a:srgbClr val="888888"/>
                </a:solidFill>
              </a:defRPr>
            </a:lvl6pPr>
            <a:lvl7pPr marL="3200400" lvl="6" indent="-228600" algn="l">
              <a:lnSpc>
                <a:spcPct val="90000"/>
              </a:lnSpc>
              <a:spcBef>
                <a:spcPts val="1170"/>
              </a:spcBef>
              <a:spcAft>
                <a:spcPts val="0"/>
              </a:spcAft>
              <a:buClr>
                <a:srgbClr val="888888"/>
              </a:buClr>
              <a:buSzPts val="3742"/>
              <a:buNone/>
              <a:defRPr sz="3740">
                <a:solidFill>
                  <a:srgbClr val="888888"/>
                </a:solidFill>
              </a:defRPr>
            </a:lvl7pPr>
            <a:lvl8pPr marL="3657600" lvl="7" indent="-228600" algn="l">
              <a:lnSpc>
                <a:spcPct val="90000"/>
              </a:lnSpc>
              <a:spcBef>
                <a:spcPts val="1170"/>
              </a:spcBef>
              <a:spcAft>
                <a:spcPts val="0"/>
              </a:spcAft>
              <a:buClr>
                <a:srgbClr val="888888"/>
              </a:buClr>
              <a:buSzPts val="3742"/>
              <a:buNone/>
              <a:defRPr sz="3740">
                <a:solidFill>
                  <a:srgbClr val="888888"/>
                </a:solidFill>
              </a:defRPr>
            </a:lvl8pPr>
            <a:lvl9pPr marL="4114800" lvl="8" indent="-228600" algn="l">
              <a:lnSpc>
                <a:spcPct val="90000"/>
              </a:lnSpc>
              <a:spcBef>
                <a:spcPts val="1170"/>
              </a:spcBef>
              <a:spcAft>
                <a:spcPts val="0"/>
              </a:spcAft>
              <a:buClr>
                <a:srgbClr val="888888"/>
              </a:buClr>
              <a:buSzPts val="3742"/>
              <a:buNone/>
              <a:defRPr sz="3740">
                <a:solidFill>
                  <a:srgbClr val="888888"/>
                </a:solidFill>
              </a:defRPr>
            </a:lvl9pPr>
          </a:lstStyle>
          <a:p>
            <a:endParaRPr/>
          </a:p>
        </p:txBody>
      </p:sp>
      <p:sp>
        <p:nvSpPr>
          <p:cNvPr id="26" name="Google Shape;26;p5"/>
          <p:cNvSpPr txBox="1">
            <a:spLocks noGrp="1"/>
          </p:cNvSpPr>
          <p:nvPr>
            <p:ph type="dt" idx="10"/>
          </p:nvPr>
        </p:nvSpPr>
        <p:spPr>
          <a:xfrm>
            <a:off x="1470124" y="28060644"/>
            <a:ext cx="4811316" cy="161187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7083326" y="28060644"/>
            <a:ext cx="7216973" cy="161187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15102185" y="28060644"/>
            <a:ext cx="4811316" cy="16118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1470124" y="1611882"/>
            <a:ext cx="18443377" cy="58518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1470124" y="8059374"/>
            <a:ext cx="9088041" cy="1920934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340"/>
              </a:spcBef>
              <a:spcAft>
                <a:spcPts val="0"/>
              </a:spcAft>
              <a:buClr>
                <a:schemeClr val="dk1"/>
              </a:buClr>
              <a:buSzPts val="1800"/>
              <a:buChar char="•"/>
              <a:defRPr/>
            </a:lvl1pPr>
            <a:lvl2pPr marL="914400" lvl="1" indent="-342900" algn="l">
              <a:lnSpc>
                <a:spcPct val="90000"/>
              </a:lnSpc>
              <a:spcBef>
                <a:spcPts val="1170"/>
              </a:spcBef>
              <a:spcAft>
                <a:spcPts val="0"/>
              </a:spcAft>
              <a:buClr>
                <a:schemeClr val="dk1"/>
              </a:buClr>
              <a:buSzPts val="1800"/>
              <a:buChar char="•"/>
              <a:defRPr/>
            </a:lvl2pPr>
            <a:lvl3pPr marL="1371600" lvl="2" indent="-342900" algn="l">
              <a:lnSpc>
                <a:spcPct val="90000"/>
              </a:lnSpc>
              <a:spcBef>
                <a:spcPts val="1170"/>
              </a:spcBef>
              <a:spcAft>
                <a:spcPts val="0"/>
              </a:spcAft>
              <a:buClr>
                <a:schemeClr val="dk1"/>
              </a:buClr>
              <a:buSzPts val="1800"/>
              <a:buChar char="•"/>
              <a:defRPr/>
            </a:lvl3pPr>
            <a:lvl4pPr marL="1828800" lvl="3" indent="-342900" algn="l">
              <a:lnSpc>
                <a:spcPct val="90000"/>
              </a:lnSpc>
              <a:spcBef>
                <a:spcPts val="1170"/>
              </a:spcBef>
              <a:spcAft>
                <a:spcPts val="0"/>
              </a:spcAft>
              <a:buClr>
                <a:schemeClr val="dk1"/>
              </a:buClr>
              <a:buSzPts val="1800"/>
              <a:buChar char="•"/>
              <a:defRPr/>
            </a:lvl4pPr>
            <a:lvl5pPr marL="2286000" lvl="4" indent="-342900" algn="l">
              <a:lnSpc>
                <a:spcPct val="90000"/>
              </a:lnSpc>
              <a:spcBef>
                <a:spcPts val="1170"/>
              </a:spcBef>
              <a:spcAft>
                <a:spcPts val="0"/>
              </a:spcAft>
              <a:buClr>
                <a:schemeClr val="dk1"/>
              </a:buClr>
              <a:buSzPts val="1800"/>
              <a:buChar char="•"/>
              <a:defRPr/>
            </a:lvl5pPr>
            <a:lvl6pPr marL="2743200" lvl="5" indent="-342900" algn="l">
              <a:lnSpc>
                <a:spcPct val="90000"/>
              </a:lnSpc>
              <a:spcBef>
                <a:spcPts val="1170"/>
              </a:spcBef>
              <a:spcAft>
                <a:spcPts val="0"/>
              </a:spcAft>
              <a:buClr>
                <a:schemeClr val="dk1"/>
              </a:buClr>
              <a:buSzPts val="1800"/>
              <a:buChar char="•"/>
              <a:defRPr/>
            </a:lvl6pPr>
            <a:lvl7pPr marL="3200400" lvl="6" indent="-342900" algn="l">
              <a:lnSpc>
                <a:spcPct val="90000"/>
              </a:lnSpc>
              <a:spcBef>
                <a:spcPts val="1170"/>
              </a:spcBef>
              <a:spcAft>
                <a:spcPts val="0"/>
              </a:spcAft>
              <a:buClr>
                <a:schemeClr val="dk1"/>
              </a:buClr>
              <a:buSzPts val="1800"/>
              <a:buChar char="•"/>
              <a:defRPr/>
            </a:lvl7pPr>
            <a:lvl8pPr marL="3657600" lvl="7" indent="-342900" algn="l">
              <a:lnSpc>
                <a:spcPct val="90000"/>
              </a:lnSpc>
              <a:spcBef>
                <a:spcPts val="1170"/>
              </a:spcBef>
              <a:spcAft>
                <a:spcPts val="0"/>
              </a:spcAft>
              <a:buClr>
                <a:schemeClr val="dk1"/>
              </a:buClr>
              <a:buSzPts val="1800"/>
              <a:buChar char="•"/>
              <a:defRPr/>
            </a:lvl8pPr>
            <a:lvl9pPr marL="4114800" lvl="8" indent="-342900" algn="l">
              <a:lnSpc>
                <a:spcPct val="90000"/>
              </a:lnSpc>
              <a:spcBef>
                <a:spcPts val="117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10825460" y="8059374"/>
            <a:ext cx="9088041" cy="1920934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340"/>
              </a:spcBef>
              <a:spcAft>
                <a:spcPts val="0"/>
              </a:spcAft>
              <a:buClr>
                <a:schemeClr val="dk1"/>
              </a:buClr>
              <a:buSzPts val="1800"/>
              <a:buChar char="•"/>
              <a:defRPr/>
            </a:lvl1pPr>
            <a:lvl2pPr marL="914400" lvl="1" indent="-342900" algn="l">
              <a:lnSpc>
                <a:spcPct val="90000"/>
              </a:lnSpc>
              <a:spcBef>
                <a:spcPts val="1170"/>
              </a:spcBef>
              <a:spcAft>
                <a:spcPts val="0"/>
              </a:spcAft>
              <a:buClr>
                <a:schemeClr val="dk1"/>
              </a:buClr>
              <a:buSzPts val="1800"/>
              <a:buChar char="•"/>
              <a:defRPr/>
            </a:lvl2pPr>
            <a:lvl3pPr marL="1371600" lvl="2" indent="-342900" algn="l">
              <a:lnSpc>
                <a:spcPct val="90000"/>
              </a:lnSpc>
              <a:spcBef>
                <a:spcPts val="1170"/>
              </a:spcBef>
              <a:spcAft>
                <a:spcPts val="0"/>
              </a:spcAft>
              <a:buClr>
                <a:schemeClr val="dk1"/>
              </a:buClr>
              <a:buSzPts val="1800"/>
              <a:buChar char="•"/>
              <a:defRPr/>
            </a:lvl3pPr>
            <a:lvl4pPr marL="1828800" lvl="3" indent="-342900" algn="l">
              <a:lnSpc>
                <a:spcPct val="90000"/>
              </a:lnSpc>
              <a:spcBef>
                <a:spcPts val="1170"/>
              </a:spcBef>
              <a:spcAft>
                <a:spcPts val="0"/>
              </a:spcAft>
              <a:buClr>
                <a:schemeClr val="dk1"/>
              </a:buClr>
              <a:buSzPts val="1800"/>
              <a:buChar char="•"/>
              <a:defRPr/>
            </a:lvl4pPr>
            <a:lvl5pPr marL="2286000" lvl="4" indent="-342900" algn="l">
              <a:lnSpc>
                <a:spcPct val="90000"/>
              </a:lnSpc>
              <a:spcBef>
                <a:spcPts val="1170"/>
              </a:spcBef>
              <a:spcAft>
                <a:spcPts val="0"/>
              </a:spcAft>
              <a:buClr>
                <a:schemeClr val="dk1"/>
              </a:buClr>
              <a:buSzPts val="1800"/>
              <a:buChar char="•"/>
              <a:defRPr/>
            </a:lvl5pPr>
            <a:lvl6pPr marL="2743200" lvl="5" indent="-342900" algn="l">
              <a:lnSpc>
                <a:spcPct val="90000"/>
              </a:lnSpc>
              <a:spcBef>
                <a:spcPts val="1170"/>
              </a:spcBef>
              <a:spcAft>
                <a:spcPts val="0"/>
              </a:spcAft>
              <a:buClr>
                <a:schemeClr val="dk1"/>
              </a:buClr>
              <a:buSzPts val="1800"/>
              <a:buChar char="•"/>
              <a:defRPr/>
            </a:lvl6pPr>
            <a:lvl7pPr marL="3200400" lvl="6" indent="-342900" algn="l">
              <a:lnSpc>
                <a:spcPct val="90000"/>
              </a:lnSpc>
              <a:spcBef>
                <a:spcPts val="1170"/>
              </a:spcBef>
              <a:spcAft>
                <a:spcPts val="0"/>
              </a:spcAft>
              <a:buClr>
                <a:schemeClr val="dk1"/>
              </a:buClr>
              <a:buSzPts val="1800"/>
              <a:buChar char="•"/>
              <a:defRPr/>
            </a:lvl7pPr>
            <a:lvl8pPr marL="3657600" lvl="7" indent="-342900" algn="l">
              <a:lnSpc>
                <a:spcPct val="90000"/>
              </a:lnSpc>
              <a:spcBef>
                <a:spcPts val="1170"/>
              </a:spcBef>
              <a:spcAft>
                <a:spcPts val="0"/>
              </a:spcAft>
              <a:buClr>
                <a:schemeClr val="dk1"/>
              </a:buClr>
              <a:buSzPts val="1800"/>
              <a:buChar char="•"/>
              <a:defRPr/>
            </a:lvl8pPr>
            <a:lvl9pPr marL="4114800" lvl="8" indent="-342900" algn="l">
              <a:lnSpc>
                <a:spcPct val="90000"/>
              </a:lnSpc>
              <a:spcBef>
                <a:spcPts val="1170"/>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1470124" y="28060644"/>
            <a:ext cx="4811316" cy="161187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7083326" y="28060644"/>
            <a:ext cx="7216973" cy="161187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15102185" y="28060644"/>
            <a:ext cx="4811316" cy="16118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1472909" y="1611882"/>
            <a:ext cx="18443377" cy="58518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1472912" y="7421634"/>
            <a:ext cx="9046274" cy="363722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2340"/>
              </a:spcBef>
              <a:spcAft>
                <a:spcPts val="0"/>
              </a:spcAft>
              <a:buClr>
                <a:schemeClr val="dk1"/>
              </a:buClr>
              <a:buSzPts val="5612"/>
              <a:buNone/>
              <a:defRPr sz="5610" b="1"/>
            </a:lvl1pPr>
            <a:lvl2pPr marL="914400" lvl="1" indent="-228600" algn="l">
              <a:lnSpc>
                <a:spcPct val="90000"/>
              </a:lnSpc>
              <a:spcBef>
                <a:spcPts val="1170"/>
              </a:spcBef>
              <a:spcAft>
                <a:spcPts val="0"/>
              </a:spcAft>
              <a:buClr>
                <a:schemeClr val="dk1"/>
              </a:buClr>
              <a:buSzPts val="4677"/>
              <a:buNone/>
              <a:defRPr sz="4675" b="1"/>
            </a:lvl2pPr>
            <a:lvl3pPr marL="1371600" lvl="2" indent="-228600" algn="l">
              <a:lnSpc>
                <a:spcPct val="90000"/>
              </a:lnSpc>
              <a:spcBef>
                <a:spcPts val="1170"/>
              </a:spcBef>
              <a:spcAft>
                <a:spcPts val="0"/>
              </a:spcAft>
              <a:buClr>
                <a:schemeClr val="dk1"/>
              </a:buClr>
              <a:buSzPts val="4209"/>
              <a:buNone/>
              <a:defRPr sz="4210" b="1"/>
            </a:lvl3pPr>
            <a:lvl4pPr marL="1828800" lvl="3" indent="-228600" algn="l">
              <a:lnSpc>
                <a:spcPct val="90000"/>
              </a:lnSpc>
              <a:spcBef>
                <a:spcPts val="1170"/>
              </a:spcBef>
              <a:spcAft>
                <a:spcPts val="0"/>
              </a:spcAft>
              <a:buClr>
                <a:schemeClr val="dk1"/>
              </a:buClr>
              <a:buSzPts val="3742"/>
              <a:buNone/>
              <a:defRPr sz="3740" b="1"/>
            </a:lvl4pPr>
            <a:lvl5pPr marL="2286000" lvl="4" indent="-228600" algn="l">
              <a:lnSpc>
                <a:spcPct val="90000"/>
              </a:lnSpc>
              <a:spcBef>
                <a:spcPts val="1170"/>
              </a:spcBef>
              <a:spcAft>
                <a:spcPts val="0"/>
              </a:spcAft>
              <a:buClr>
                <a:schemeClr val="dk1"/>
              </a:buClr>
              <a:buSzPts val="3742"/>
              <a:buNone/>
              <a:defRPr sz="3740" b="1"/>
            </a:lvl5pPr>
            <a:lvl6pPr marL="2743200" lvl="5" indent="-228600" algn="l">
              <a:lnSpc>
                <a:spcPct val="90000"/>
              </a:lnSpc>
              <a:spcBef>
                <a:spcPts val="1170"/>
              </a:spcBef>
              <a:spcAft>
                <a:spcPts val="0"/>
              </a:spcAft>
              <a:buClr>
                <a:schemeClr val="dk1"/>
              </a:buClr>
              <a:buSzPts val="3742"/>
              <a:buNone/>
              <a:defRPr sz="3740" b="1"/>
            </a:lvl6pPr>
            <a:lvl7pPr marL="3200400" lvl="6" indent="-228600" algn="l">
              <a:lnSpc>
                <a:spcPct val="90000"/>
              </a:lnSpc>
              <a:spcBef>
                <a:spcPts val="1170"/>
              </a:spcBef>
              <a:spcAft>
                <a:spcPts val="0"/>
              </a:spcAft>
              <a:buClr>
                <a:schemeClr val="dk1"/>
              </a:buClr>
              <a:buSzPts val="3742"/>
              <a:buNone/>
              <a:defRPr sz="3740" b="1"/>
            </a:lvl7pPr>
            <a:lvl8pPr marL="3657600" lvl="7" indent="-228600" algn="l">
              <a:lnSpc>
                <a:spcPct val="90000"/>
              </a:lnSpc>
              <a:spcBef>
                <a:spcPts val="1170"/>
              </a:spcBef>
              <a:spcAft>
                <a:spcPts val="0"/>
              </a:spcAft>
              <a:buClr>
                <a:schemeClr val="dk1"/>
              </a:buClr>
              <a:buSzPts val="3742"/>
              <a:buNone/>
              <a:defRPr sz="3740" b="1"/>
            </a:lvl8pPr>
            <a:lvl9pPr marL="4114800" lvl="8" indent="-228600" algn="l">
              <a:lnSpc>
                <a:spcPct val="90000"/>
              </a:lnSpc>
              <a:spcBef>
                <a:spcPts val="1170"/>
              </a:spcBef>
              <a:spcAft>
                <a:spcPts val="0"/>
              </a:spcAft>
              <a:buClr>
                <a:schemeClr val="dk1"/>
              </a:buClr>
              <a:buSzPts val="3742"/>
              <a:buNone/>
              <a:defRPr sz="3740" b="1"/>
            </a:lvl9pPr>
          </a:lstStyle>
          <a:p>
            <a:endParaRPr/>
          </a:p>
        </p:txBody>
      </p:sp>
      <p:sp>
        <p:nvSpPr>
          <p:cNvPr id="39" name="Google Shape;39;p7"/>
          <p:cNvSpPr txBox="1">
            <a:spLocks noGrp="1"/>
          </p:cNvSpPr>
          <p:nvPr>
            <p:ph type="body" idx="2"/>
          </p:nvPr>
        </p:nvSpPr>
        <p:spPr>
          <a:xfrm>
            <a:off x="1472912" y="11058863"/>
            <a:ext cx="9046274" cy="162659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340"/>
              </a:spcBef>
              <a:spcAft>
                <a:spcPts val="0"/>
              </a:spcAft>
              <a:buClr>
                <a:schemeClr val="dk1"/>
              </a:buClr>
              <a:buSzPts val="1800"/>
              <a:buChar char="•"/>
              <a:defRPr/>
            </a:lvl1pPr>
            <a:lvl2pPr marL="914400" lvl="1" indent="-342900" algn="l">
              <a:lnSpc>
                <a:spcPct val="90000"/>
              </a:lnSpc>
              <a:spcBef>
                <a:spcPts val="1170"/>
              </a:spcBef>
              <a:spcAft>
                <a:spcPts val="0"/>
              </a:spcAft>
              <a:buClr>
                <a:schemeClr val="dk1"/>
              </a:buClr>
              <a:buSzPts val="1800"/>
              <a:buChar char="•"/>
              <a:defRPr/>
            </a:lvl2pPr>
            <a:lvl3pPr marL="1371600" lvl="2" indent="-342900" algn="l">
              <a:lnSpc>
                <a:spcPct val="90000"/>
              </a:lnSpc>
              <a:spcBef>
                <a:spcPts val="1170"/>
              </a:spcBef>
              <a:spcAft>
                <a:spcPts val="0"/>
              </a:spcAft>
              <a:buClr>
                <a:schemeClr val="dk1"/>
              </a:buClr>
              <a:buSzPts val="1800"/>
              <a:buChar char="•"/>
              <a:defRPr/>
            </a:lvl3pPr>
            <a:lvl4pPr marL="1828800" lvl="3" indent="-342900" algn="l">
              <a:lnSpc>
                <a:spcPct val="90000"/>
              </a:lnSpc>
              <a:spcBef>
                <a:spcPts val="1170"/>
              </a:spcBef>
              <a:spcAft>
                <a:spcPts val="0"/>
              </a:spcAft>
              <a:buClr>
                <a:schemeClr val="dk1"/>
              </a:buClr>
              <a:buSzPts val="1800"/>
              <a:buChar char="•"/>
              <a:defRPr/>
            </a:lvl4pPr>
            <a:lvl5pPr marL="2286000" lvl="4" indent="-342900" algn="l">
              <a:lnSpc>
                <a:spcPct val="90000"/>
              </a:lnSpc>
              <a:spcBef>
                <a:spcPts val="1170"/>
              </a:spcBef>
              <a:spcAft>
                <a:spcPts val="0"/>
              </a:spcAft>
              <a:buClr>
                <a:schemeClr val="dk1"/>
              </a:buClr>
              <a:buSzPts val="1800"/>
              <a:buChar char="•"/>
              <a:defRPr/>
            </a:lvl5pPr>
            <a:lvl6pPr marL="2743200" lvl="5" indent="-342900" algn="l">
              <a:lnSpc>
                <a:spcPct val="90000"/>
              </a:lnSpc>
              <a:spcBef>
                <a:spcPts val="1170"/>
              </a:spcBef>
              <a:spcAft>
                <a:spcPts val="0"/>
              </a:spcAft>
              <a:buClr>
                <a:schemeClr val="dk1"/>
              </a:buClr>
              <a:buSzPts val="1800"/>
              <a:buChar char="•"/>
              <a:defRPr/>
            </a:lvl6pPr>
            <a:lvl7pPr marL="3200400" lvl="6" indent="-342900" algn="l">
              <a:lnSpc>
                <a:spcPct val="90000"/>
              </a:lnSpc>
              <a:spcBef>
                <a:spcPts val="1170"/>
              </a:spcBef>
              <a:spcAft>
                <a:spcPts val="0"/>
              </a:spcAft>
              <a:buClr>
                <a:schemeClr val="dk1"/>
              </a:buClr>
              <a:buSzPts val="1800"/>
              <a:buChar char="•"/>
              <a:defRPr/>
            </a:lvl7pPr>
            <a:lvl8pPr marL="3657600" lvl="7" indent="-342900" algn="l">
              <a:lnSpc>
                <a:spcPct val="90000"/>
              </a:lnSpc>
              <a:spcBef>
                <a:spcPts val="1170"/>
              </a:spcBef>
              <a:spcAft>
                <a:spcPts val="0"/>
              </a:spcAft>
              <a:buClr>
                <a:schemeClr val="dk1"/>
              </a:buClr>
              <a:buSzPts val="1800"/>
              <a:buChar char="•"/>
              <a:defRPr/>
            </a:lvl8pPr>
            <a:lvl9pPr marL="4114800" lvl="8" indent="-342900" algn="l">
              <a:lnSpc>
                <a:spcPct val="90000"/>
              </a:lnSpc>
              <a:spcBef>
                <a:spcPts val="117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10825461" y="7421634"/>
            <a:ext cx="9090826" cy="363722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2340"/>
              </a:spcBef>
              <a:spcAft>
                <a:spcPts val="0"/>
              </a:spcAft>
              <a:buClr>
                <a:schemeClr val="dk1"/>
              </a:buClr>
              <a:buSzPts val="5612"/>
              <a:buNone/>
              <a:defRPr sz="5610" b="1"/>
            </a:lvl1pPr>
            <a:lvl2pPr marL="914400" lvl="1" indent="-228600" algn="l">
              <a:lnSpc>
                <a:spcPct val="90000"/>
              </a:lnSpc>
              <a:spcBef>
                <a:spcPts val="1170"/>
              </a:spcBef>
              <a:spcAft>
                <a:spcPts val="0"/>
              </a:spcAft>
              <a:buClr>
                <a:schemeClr val="dk1"/>
              </a:buClr>
              <a:buSzPts val="4677"/>
              <a:buNone/>
              <a:defRPr sz="4675" b="1"/>
            </a:lvl2pPr>
            <a:lvl3pPr marL="1371600" lvl="2" indent="-228600" algn="l">
              <a:lnSpc>
                <a:spcPct val="90000"/>
              </a:lnSpc>
              <a:spcBef>
                <a:spcPts val="1170"/>
              </a:spcBef>
              <a:spcAft>
                <a:spcPts val="0"/>
              </a:spcAft>
              <a:buClr>
                <a:schemeClr val="dk1"/>
              </a:buClr>
              <a:buSzPts val="4209"/>
              <a:buNone/>
              <a:defRPr sz="4210" b="1"/>
            </a:lvl3pPr>
            <a:lvl4pPr marL="1828800" lvl="3" indent="-228600" algn="l">
              <a:lnSpc>
                <a:spcPct val="90000"/>
              </a:lnSpc>
              <a:spcBef>
                <a:spcPts val="1170"/>
              </a:spcBef>
              <a:spcAft>
                <a:spcPts val="0"/>
              </a:spcAft>
              <a:buClr>
                <a:schemeClr val="dk1"/>
              </a:buClr>
              <a:buSzPts val="3742"/>
              <a:buNone/>
              <a:defRPr sz="3740" b="1"/>
            </a:lvl4pPr>
            <a:lvl5pPr marL="2286000" lvl="4" indent="-228600" algn="l">
              <a:lnSpc>
                <a:spcPct val="90000"/>
              </a:lnSpc>
              <a:spcBef>
                <a:spcPts val="1170"/>
              </a:spcBef>
              <a:spcAft>
                <a:spcPts val="0"/>
              </a:spcAft>
              <a:buClr>
                <a:schemeClr val="dk1"/>
              </a:buClr>
              <a:buSzPts val="3742"/>
              <a:buNone/>
              <a:defRPr sz="3740" b="1"/>
            </a:lvl5pPr>
            <a:lvl6pPr marL="2743200" lvl="5" indent="-228600" algn="l">
              <a:lnSpc>
                <a:spcPct val="90000"/>
              </a:lnSpc>
              <a:spcBef>
                <a:spcPts val="1170"/>
              </a:spcBef>
              <a:spcAft>
                <a:spcPts val="0"/>
              </a:spcAft>
              <a:buClr>
                <a:schemeClr val="dk1"/>
              </a:buClr>
              <a:buSzPts val="3742"/>
              <a:buNone/>
              <a:defRPr sz="3740" b="1"/>
            </a:lvl6pPr>
            <a:lvl7pPr marL="3200400" lvl="6" indent="-228600" algn="l">
              <a:lnSpc>
                <a:spcPct val="90000"/>
              </a:lnSpc>
              <a:spcBef>
                <a:spcPts val="1170"/>
              </a:spcBef>
              <a:spcAft>
                <a:spcPts val="0"/>
              </a:spcAft>
              <a:buClr>
                <a:schemeClr val="dk1"/>
              </a:buClr>
              <a:buSzPts val="3742"/>
              <a:buNone/>
              <a:defRPr sz="3740" b="1"/>
            </a:lvl7pPr>
            <a:lvl8pPr marL="3657600" lvl="7" indent="-228600" algn="l">
              <a:lnSpc>
                <a:spcPct val="90000"/>
              </a:lnSpc>
              <a:spcBef>
                <a:spcPts val="1170"/>
              </a:spcBef>
              <a:spcAft>
                <a:spcPts val="0"/>
              </a:spcAft>
              <a:buClr>
                <a:schemeClr val="dk1"/>
              </a:buClr>
              <a:buSzPts val="3742"/>
              <a:buNone/>
              <a:defRPr sz="3740" b="1"/>
            </a:lvl8pPr>
            <a:lvl9pPr marL="4114800" lvl="8" indent="-228600" algn="l">
              <a:lnSpc>
                <a:spcPct val="90000"/>
              </a:lnSpc>
              <a:spcBef>
                <a:spcPts val="1170"/>
              </a:spcBef>
              <a:spcAft>
                <a:spcPts val="0"/>
              </a:spcAft>
              <a:buClr>
                <a:schemeClr val="dk1"/>
              </a:buClr>
              <a:buSzPts val="3742"/>
              <a:buNone/>
              <a:defRPr sz="3740" b="1"/>
            </a:lvl9pPr>
          </a:lstStyle>
          <a:p>
            <a:endParaRPr/>
          </a:p>
        </p:txBody>
      </p:sp>
      <p:sp>
        <p:nvSpPr>
          <p:cNvPr id="41" name="Google Shape;41;p7"/>
          <p:cNvSpPr txBox="1">
            <a:spLocks noGrp="1"/>
          </p:cNvSpPr>
          <p:nvPr>
            <p:ph type="body" idx="4"/>
          </p:nvPr>
        </p:nvSpPr>
        <p:spPr>
          <a:xfrm>
            <a:off x="10825461" y="11058863"/>
            <a:ext cx="9090826" cy="1626592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2340"/>
              </a:spcBef>
              <a:spcAft>
                <a:spcPts val="0"/>
              </a:spcAft>
              <a:buClr>
                <a:schemeClr val="dk1"/>
              </a:buClr>
              <a:buSzPts val="1800"/>
              <a:buChar char="•"/>
              <a:defRPr/>
            </a:lvl1pPr>
            <a:lvl2pPr marL="914400" lvl="1" indent="-342900" algn="l">
              <a:lnSpc>
                <a:spcPct val="90000"/>
              </a:lnSpc>
              <a:spcBef>
                <a:spcPts val="1170"/>
              </a:spcBef>
              <a:spcAft>
                <a:spcPts val="0"/>
              </a:spcAft>
              <a:buClr>
                <a:schemeClr val="dk1"/>
              </a:buClr>
              <a:buSzPts val="1800"/>
              <a:buChar char="•"/>
              <a:defRPr/>
            </a:lvl2pPr>
            <a:lvl3pPr marL="1371600" lvl="2" indent="-342900" algn="l">
              <a:lnSpc>
                <a:spcPct val="90000"/>
              </a:lnSpc>
              <a:spcBef>
                <a:spcPts val="1170"/>
              </a:spcBef>
              <a:spcAft>
                <a:spcPts val="0"/>
              </a:spcAft>
              <a:buClr>
                <a:schemeClr val="dk1"/>
              </a:buClr>
              <a:buSzPts val="1800"/>
              <a:buChar char="•"/>
              <a:defRPr/>
            </a:lvl3pPr>
            <a:lvl4pPr marL="1828800" lvl="3" indent="-342900" algn="l">
              <a:lnSpc>
                <a:spcPct val="90000"/>
              </a:lnSpc>
              <a:spcBef>
                <a:spcPts val="1170"/>
              </a:spcBef>
              <a:spcAft>
                <a:spcPts val="0"/>
              </a:spcAft>
              <a:buClr>
                <a:schemeClr val="dk1"/>
              </a:buClr>
              <a:buSzPts val="1800"/>
              <a:buChar char="•"/>
              <a:defRPr/>
            </a:lvl4pPr>
            <a:lvl5pPr marL="2286000" lvl="4" indent="-342900" algn="l">
              <a:lnSpc>
                <a:spcPct val="90000"/>
              </a:lnSpc>
              <a:spcBef>
                <a:spcPts val="1170"/>
              </a:spcBef>
              <a:spcAft>
                <a:spcPts val="0"/>
              </a:spcAft>
              <a:buClr>
                <a:schemeClr val="dk1"/>
              </a:buClr>
              <a:buSzPts val="1800"/>
              <a:buChar char="•"/>
              <a:defRPr/>
            </a:lvl5pPr>
            <a:lvl6pPr marL="2743200" lvl="5" indent="-342900" algn="l">
              <a:lnSpc>
                <a:spcPct val="90000"/>
              </a:lnSpc>
              <a:spcBef>
                <a:spcPts val="1170"/>
              </a:spcBef>
              <a:spcAft>
                <a:spcPts val="0"/>
              </a:spcAft>
              <a:buClr>
                <a:schemeClr val="dk1"/>
              </a:buClr>
              <a:buSzPts val="1800"/>
              <a:buChar char="•"/>
              <a:defRPr/>
            </a:lvl6pPr>
            <a:lvl7pPr marL="3200400" lvl="6" indent="-342900" algn="l">
              <a:lnSpc>
                <a:spcPct val="90000"/>
              </a:lnSpc>
              <a:spcBef>
                <a:spcPts val="1170"/>
              </a:spcBef>
              <a:spcAft>
                <a:spcPts val="0"/>
              </a:spcAft>
              <a:buClr>
                <a:schemeClr val="dk1"/>
              </a:buClr>
              <a:buSzPts val="1800"/>
              <a:buChar char="•"/>
              <a:defRPr/>
            </a:lvl7pPr>
            <a:lvl8pPr marL="3657600" lvl="7" indent="-342900" algn="l">
              <a:lnSpc>
                <a:spcPct val="90000"/>
              </a:lnSpc>
              <a:spcBef>
                <a:spcPts val="1170"/>
              </a:spcBef>
              <a:spcAft>
                <a:spcPts val="0"/>
              </a:spcAft>
              <a:buClr>
                <a:schemeClr val="dk1"/>
              </a:buClr>
              <a:buSzPts val="1800"/>
              <a:buChar char="•"/>
              <a:defRPr/>
            </a:lvl8pPr>
            <a:lvl9pPr marL="4114800" lvl="8" indent="-342900" algn="l">
              <a:lnSpc>
                <a:spcPct val="90000"/>
              </a:lnSpc>
              <a:spcBef>
                <a:spcPts val="117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1470124" y="28060644"/>
            <a:ext cx="4811316" cy="161187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7083326" y="28060644"/>
            <a:ext cx="7216973" cy="161187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15102185" y="28060644"/>
            <a:ext cx="4811316" cy="16118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1470124" y="1611882"/>
            <a:ext cx="18443377" cy="585180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1470124" y="28060644"/>
            <a:ext cx="4811316" cy="161187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7083326" y="28060644"/>
            <a:ext cx="7216973" cy="161187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15102185" y="28060644"/>
            <a:ext cx="4811316" cy="16118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1470124" y="28060644"/>
            <a:ext cx="4811316" cy="161187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7083326" y="28060644"/>
            <a:ext cx="7216973" cy="161187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15102185" y="28060644"/>
            <a:ext cx="4811316" cy="16118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1472909" y="2018348"/>
            <a:ext cx="6896776" cy="70642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7483"/>
              <a:buFont typeface="Calibri"/>
              <a:buNone/>
              <a:defRPr sz="748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9090826" y="4359077"/>
            <a:ext cx="10825460" cy="21515024"/>
          </a:xfrm>
          <a:prstGeom prst="rect">
            <a:avLst/>
          </a:prstGeom>
          <a:noFill/>
          <a:ln>
            <a:noFill/>
          </a:ln>
        </p:spPr>
        <p:txBody>
          <a:bodyPr spcFirstLastPara="1" wrap="square" lIns="91425" tIns="45700" rIns="91425" bIns="45700" anchor="t" anchorCtr="0">
            <a:normAutofit/>
          </a:bodyPr>
          <a:lstStyle>
            <a:lvl1pPr marL="457200" lvl="0" indent="-703770" algn="l">
              <a:lnSpc>
                <a:spcPct val="90000"/>
              </a:lnSpc>
              <a:spcBef>
                <a:spcPts val="2340"/>
              </a:spcBef>
              <a:spcAft>
                <a:spcPts val="0"/>
              </a:spcAft>
              <a:buClr>
                <a:schemeClr val="dk1"/>
              </a:buClr>
              <a:buSzPts val="7483"/>
              <a:buChar char="•"/>
              <a:defRPr sz="7485"/>
            </a:lvl1pPr>
            <a:lvl2pPr marL="914400" lvl="1" indent="-644398" algn="l">
              <a:lnSpc>
                <a:spcPct val="90000"/>
              </a:lnSpc>
              <a:spcBef>
                <a:spcPts val="1170"/>
              </a:spcBef>
              <a:spcAft>
                <a:spcPts val="0"/>
              </a:spcAft>
              <a:buClr>
                <a:schemeClr val="dk1"/>
              </a:buClr>
              <a:buSzPts val="6548"/>
              <a:buChar char="•"/>
              <a:defRPr sz="6550"/>
            </a:lvl2pPr>
            <a:lvl3pPr marL="1371600" lvl="2" indent="-584962" algn="l">
              <a:lnSpc>
                <a:spcPct val="90000"/>
              </a:lnSpc>
              <a:spcBef>
                <a:spcPts val="1170"/>
              </a:spcBef>
              <a:spcAft>
                <a:spcPts val="0"/>
              </a:spcAft>
              <a:buClr>
                <a:schemeClr val="dk1"/>
              </a:buClr>
              <a:buSzPts val="5612"/>
              <a:buChar char="•"/>
              <a:defRPr sz="5610"/>
            </a:lvl3pPr>
            <a:lvl4pPr marL="1828800" lvl="3" indent="-525589" algn="l">
              <a:lnSpc>
                <a:spcPct val="90000"/>
              </a:lnSpc>
              <a:spcBef>
                <a:spcPts val="1170"/>
              </a:spcBef>
              <a:spcAft>
                <a:spcPts val="0"/>
              </a:spcAft>
              <a:buClr>
                <a:schemeClr val="dk1"/>
              </a:buClr>
              <a:buSzPts val="4677"/>
              <a:buChar char="•"/>
              <a:defRPr sz="4675"/>
            </a:lvl4pPr>
            <a:lvl5pPr marL="2286000" lvl="4" indent="-525589" algn="l">
              <a:lnSpc>
                <a:spcPct val="90000"/>
              </a:lnSpc>
              <a:spcBef>
                <a:spcPts val="1170"/>
              </a:spcBef>
              <a:spcAft>
                <a:spcPts val="0"/>
              </a:spcAft>
              <a:buClr>
                <a:schemeClr val="dk1"/>
              </a:buClr>
              <a:buSzPts val="4677"/>
              <a:buChar char="•"/>
              <a:defRPr sz="4675"/>
            </a:lvl5pPr>
            <a:lvl6pPr marL="2743200" lvl="5" indent="-525589" algn="l">
              <a:lnSpc>
                <a:spcPct val="90000"/>
              </a:lnSpc>
              <a:spcBef>
                <a:spcPts val="1170"/>
              </a:spcBef>
              <a:spcAft>
                <a:spcPts val="0"/>
              </a:spcAft>
              <a:buClr>
                <a:schemeClr val="dk1"/>
              </a:buClr>
              <a:buSzPts val="4677"/>
              <a:buChar char="•"/>
              <a:defRPr sz="4675"/>
            </a:lvl6pPr>
            <a:lvl7pPr marL="3200400" lvl="6" indent="-525589" algn="l">
              <a:lnSpc>
                <a:spcPct val="90000"/>
              </a:lnSpc>
              <a:spcBef>
                <a:spcPts val="1170"/>
              </a:spcBef>
              <a:spcAft>
                <a:spcPts val="0"/>
              </a:spcAft>
              <a:buClr>
                <a:schemeClr val="dk1"/>
              </a:buClr>
              <a:buSzPts val="4677"/>
              <a:buChar char="•"/>
              <a:defRPr sz="4675"/>
            </a:lvl7pPr>
            <a:lvl8pPr marL="3657600" lvl="7" indent="-525589" algn="l">
              <a:lnSpc>
                <a:spcPct val="90000"/>
              </a:lnSpc>
              <a:spcBef>
                <a:spcPts val="1170"/>
              </a:spcBef>
              <a:spcAft>
                <a:spcPts val="0"/>
              </a:spcAft>
              <a:buClr>
                <a:schemeClr val="dk1"/>
              </a:buClr>
              <a:buSzPts val="4677"/>
              <a:buChar char="•"/>
              <a:defRPr sz="4675"/>
            </a:lvl8pPr>
            <a:lvl9pPr marL="4114800" lvl="8" indent="-525589" algn="l">
              <a:lnSpc>
                <a:spcPct val="90000"/>
              </a:lnSpc>
              <a:spcBef>
                <a:spcPts val="1170"/>
              </a:spcBef>
              <a:spcAft>
                <a:spcPts val="0"/>
              </a:spcAft>
              <a:buClr>
                <a:schemeClr val="dk1"/>
              </a:buClr>
              <a:buSzPts val="4677"/>
              <a:buChar char="•"/>
              <a:defRPr sz="4675"/>
            </a:lvl9pPr>
          </a:lstStyle>
          <a:p>
            <a:endParaRPr/>
          </a:p>
        </p:txBody>
      </p:sp>
      <p:sp>
        <p:nvSpPr>
          <p:cNvPr id="57" name="Google Shape;57;p10"/>
          <p:cNvSpPr txBox="1">
            <a:spLocks noGrp="1"/>
          </p:cNvSpPr>
          <p:nvPr>
            <p:ph type="body" idx="2"/>
          </p:nvPr>
        </p:nvSpPr>
        <p:spPr>
          <a:xfrm>
            <a:off x="1472909" y="9082564"/>
            <a:ext cx="6896776" cy="168265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340"/>
              </a:spcBef>
              <a:spcAft>
                <a:spcPts val="0"/>
              </a:spcAft>
              <a:buClr>
                <a:schemeClr val="dk1"/>
              </a:buClr>
              <a:buSzPts val="3742"/>
              <a:buNone/>
              <a:defRPr sz="3740"/>
            </a:lvl1pPr>
            <a:lvl2pPr marL="914400" lvl="1" indent="-228600" algn="l">
              <a:lnSpc>
                <a:spcPct val="90000"/>
              </a:lnSpc>
              <a:spcBef>
                <a:spcPts val="1170"/>
              </a:spcBef>
              <a:spcAft>
                <a:spcPts val="0"/>
              </a:spcAft>
              <a:buClr>
                <a:schemeClr val="dk1"/>
              </a:buClr>
              <a:buSzPts val="3274"/>
              <a:buNone/>
              <a:defRPr sz="3275"/>
            </a:lvl2pPr>
            <a:lvl3pPr marL="1371600" lvl="2" indent="-228600" algn="l">
              <a:lnSpc>
                <a:spcPct val="90000"/>
              </a:lnSpc>
              <a:spcBef>
                <a:spcPts val="1170"/>
              </a:spcBef>
              <a:spcAft>
                <a:spcPts val="0"/>
              </a:spcAft>
              <a:buClr>
                <a:schemeClr val="dk1"/>
              </a:buClr>
              <a:buSzPts val="2806"/>
              <a:buNone/>
              <a:defRPr sz="2805"/>
            </a:lvl3pPr>
            <a:lvl4pPr marL="1828800" lvl="3" indent="-228600" algn="l">
              <a:lnSpc>
                <a:spcPct val="90000"/>
              </a:lnSpc>
              <a:spcBef>
                <a:spcPts val="1170"/>
              </a:spcBef>
              <a:spcAft>
                <a:spcPts val="0"/>
              </a:spcAft>
              <a:buClr>
                <a:schemeClr val="dk1"/>
              </a:buClr>
              <a:buSzPts val="2339"/>
              <a:buNone/>
              <a:defRPr sz="2340"/>
            </a:lvl4pPr>
            <a:lvl5pPr marL="2286000" lvl="4" indent="-228600" algn="l">
              <a:lnSpc>
                <a:spcPct val="90000"/>
              </a:lnSpc>
              <a:spcBef>
                <a:spcPts val="1170"/>
              </a:spcBef>
              <a:spcAft>
                <a:spcPts val="0"/>
              </a:spcAft>
              <a:buClr>
                <a:schemeClr val="dk1"/>
              </a:buClr>
              <a:buSzPts val="2339"/>
              <a:buNone/>
              <a:defRPr sz="2340"/>
            </a:lvl5pPr>
            <a:lvl6pPr marL="2743200" lvl="5" indent="-228600" algn="l">
              <a:lnSpc>
                <a:spcPct val="90000"/>
              </a:lnSpc>
              <a:spcBef>
                <a:spcPts val="1170"/>
              </a:spcBef>
              <a:spcAft>
                <a:spcPts val="0"/>
              </a:spcAft>
              <a:buClr>
                <a:schemeClr val="dk1"/>
              </a:buClr>
              <a:buSzPts val="2339"/>
              <a:buNone/>
              <a:defRPr sz="2340"/>
            </a:lvl6pPr>
            <a:lvl7pPr marL="3200400" lvl="6" indent="-228600" algn="l">
              <a:lnSpc>
                <a:spcPct val="90000"/>
              </a:lnSpc>
              <a:spcBef>
                <a:spcPts val="1170"/>
              </a:spcBef>
              <a:spcAft>
                <a:spcPts val="0"/>
              </a:spcAft>
              <a:buClr>
                <a:schemeClr val="dk1"/>
              </a:buClr>
              <a:buSzPts val="2339"/>
              <a:buNone/>
              <a:defRPr sz="2340"/>
            </a:lvl7pPr>
            <a:lvl8pPr marL="3657600" lvl="7" indent="-228600" algn="l">
              <a:lnSpc>
                <a:spcPct val="90000"/>
              </a:lnSpc>
              <a:spcBef>
                <a:spcPts val="1170"/>
              </a:spcBef>
              <a:spcAft>
                <a:spcPts val="0"/>
              </a:spcAft>
              <a:buClr>
                <a:schemeClr val="dk1"/>
              </a:buClr>
              <a:buSzPts val="2339"/>
              <a:buNone/>
              <a:defRPr sz="2340"/>
            </a:lvl8pPr>
            <a:lvl9pPr marL="4114800" lvl="8" indent="-228600" algn="l">
              <a:lnSpc>
                <a:spcPct val="90000"/>
              </a:lnSpc>
              <a:spcBef>
                <a:spcPts val="1170"/>
              </a:spcBef>
              <a:spcAft>
                <a:spcPts val="0"/>
              </a:spcAft>
              <a:buClr>
                <a:schemeClr val="dk1"/>
              </a:buClr>
              <a:buSzPts val="2339"/>
              <a:buNone/>
              <a:defRPr sz="2340"/>
            </a:lvl9pPr>
          </a:lstStyle>
          <a:p>
            <a:endParaRPr/>
          </a:p>
        </p:txBody>
      </p:sp>
      <p:sp>
        <p:nvSpPr>
          <p:cNvPr id="58" name="Google Shape;58;p10"/>
          <p:cNvSpPr txBox="1">
            <a:spLocks noGrp="1"/>
          </p:cNvSpPr>
          <p:nvPr>
            <p:ph type="dt" idx="10"/>
          </p:nvPr>
        </p:nvSpPr>
        <p:spPr>
          <a:xfrm>
            <a:off x="1470124" y="28060644"/>
            <a:ext cx="4811316" cy="161187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7083326" y="28060644"/>
            <a:ext cx="7216973" cy="161187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15102185" y="28060644"/>
            <a:ext cx="4811316" cy="16118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1472909" y="2018348"/>
            <a:ext cx="6896776" cy="70642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7483"/>
              <a:buFont typeface="Calibri"/>
              <a:buNone/>
              <a:defRPr sz="7485"/>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
          <p:cNvSpPr>
            <a:spLocks noGrp="1"/>
          </p:cNvSpPr>
          <p:nvPr>
            <p:ph type="pic" idx="2"/>
          </p:nvPr>
        </p:nvSpPr>
        <p:spPr>
          <a:xfrm>
            <a:off x="9090826" y="4359077"/>
            <a:ext cx="10825460" cy="21515024"/>
          </a:xfrm>
          <a:prstGeom prst="rect">
            <a:avLst/>
          </a:prstGeom>
          <a:noFill/>
          <a:ln>
            <a:noFill/>
          </a:ln>
        </p:spPr>
      </p:sp>
      <p:sp>
        <p:nvSpPr>
          <p:cNvPr id="64" name="Google Shape;64;p11"/>
          <p:cNvSpPr txBox="1">
            <a:spLocks noGrp="1"/>
          </p:cNvSpPr>
          <p:nvPr>
            <p:ph type="body" idx="1"/>
          </p:nvPr>
        </p:nvSpPr>
        <p:spPr>
          <a:xfrm>
            <a:off x="1472909" y="9082564"/>
            <a:ext cx="6896776" cy="168265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340"/>
              </a:spcBef>
              <a:spcAft>
                <a:spcPts val="0"/>
              </a:spcAft>
              <a:buClr>
                <a:schemeClr val="dk1"/>
              </a:buClr>
              <a:buSzPts val="3742"/>
              <a:buNone/>
              <a:defRPr sz="3740"/>
            </a:lvl1pPr>
            <a:lvl2pPr marL="914400" lvl="1" indent="-228600" algn="l">
              <a:lnSpc>
                <a:spcPct val="90000"/>
              </a:lnSpc>
              <a:spcBef>
                <a:spcPts val="1170"/>
              </a:spcBef>
              <a:spcAft>
                <a:spcPts val="0"/>
              </a:spcAft>
              <a:buClr>
                <a:schemeClr val="dk1"/>
              </a:buClr>
              <a:buSzPts val="3274"/>
              <a:buNone/>
              <a:defRPr sz="3275"/>
            </a:lvl2pPr>
            <a:lvl3pPr marL="1371600" lvl="2" indent="-228600" algn="l">
              <a:lnSpc>
                <a:spcPct val="90000"/>
              </a:lnSpc>
              <a:spcBef>
                <a:spcPts val="1170"/>
              </a:spcBef>
              <a:spcAft>
                <a:spcPts val="0"/>
              </a:spcAft>
              <a:buClr>
                <a:schemeClr val="dk1"/>
              </a:buClr>
              <a:buSzPts val="2806"/>
              <a:buNone/>
              <a:defRPr sz="2805"/>
            </a:lvl3pPr>
            <a:lvl4pPr marL="1828800" lvl="3" indent="-228600" algn="l">
              <a:lnSpc>
                <a:spcPct val="90000"/>
              </a:lnSpc>
              <a:spcBef>
                <a:spcPts val="1170"/>
              </a:spcBef>
              <a:spcAft>
                <a:spcPts val="0"/>
              </a:spcAft>
              <a:buClr>
                <a:schemeClr val="dk1"/>
              </a:buClr>
              <a:buSzPts val="2339"/>
              <a:buNone/>
              <a:defRPr sz="2340"/>
            </a:lvl4pPr>
            <a:lvl5pPr marL="2286000" lvl="4" indent="-228600" algn="l">
              <a:lnSpc>
                <a:spcPct val="90000"/>
              </a:lnSpc>
              <a:spcBef>
                <a:spcPts val="1170"/>
              </a:spcBef>
              <a:spcAft>
                <a:spcPts val="0"/>
              </a:spcAft>
              <a:buClr>
                <a:schemeClr val="dk1"/>
              </a:buClr>
              <a:buSzPts val="2339"/>
              <a:buNone/>
              <a:defRPr sz="2340"/>
            </a:lvl5pPr>
            <a:lvl6pPr marL="2743200" lvl="5" indent="-228600" algn="l">
              <a:lnSpc>
                <a:spcPct val="90000"/>
              </a:lnSpc>
              <a:spcBef>
                <a:spcPts val="1170"/>
              </a:spcBef>
              <a:spcAft>
                <a:spcPts val="0"/>
              </a:spcAft>
              <a:buClr>
                <a:schemeClr val="dk1"/>
              </a:buClr>
              <a:buSzPts val="2339"/>
              <a:buNone/>
              <a:defRPr sz="2340"/>
            </a:lvl6pPr>
            <a:lvl7pPr marL="3200400" lvl="6" indent="-228600" algn="l">
              <a:lnSpc>
                <a:spcPct val="90000"/>
              </a:lnSpc>
              <a:spcBef>
                <a:spcPts val="1170"/>
              </a:spcBef>
              <a:spcAft>
                <a:spcPts val="0"/>
              </a:spcAft>
              <a:buClr>
                <a:schemeClr val="dk1"/>
              </a:buClr>
              <a:buSzPts val="2339"/>
              <a:buNone/>
              <a:defRPr sz="2340"/>
            </a:lvl7pPr>
            <a:lvl8pPr marL="3657600" lvl="7" indent="-228600" algn="l">
              <a:lnSpc>
                <a:spcPct val="90000"/>
              </a:lnSpc>
              <a:spcBef>
                <a:spcPts val="1170"/>
              </a:spcBef>
              <a:spcAft>
                <a:spcPts val="0"/>
              </a:spcAft>
              <a:buClr>
                <a:schemeClr val="dk1"/>
              </a:buClr>
              <a:buSzPts val="2339"/>
              <a:buNone/>
              <a:defRPr sz="2340"/>
            </a:lvl8pPr>
            <a:lvl9pPr marL="4114800" lvl="8" indent="-228600" algn="l">
              <a:lnSpc>
                <a:spcPct val="90000"/>
              </a:lnSpc>
              <a:spcBef>
                <a:spcPts val="1170"/>
              </a:spcBef>
              <a:spcAft>
                <a:spcPts val="0"/>
              </a:spcAft>
              <a:buClr>
                <a:schemeClr val="dk1"/>
              </a:buClr>
              <a:buSzPts val="2339"/>
              <a:buNone/>
              <a:defRPr sz="2340"/>
            </a:lvl9pPr>
          </a:lstStyle>
          <a:p>
            <a:endParaRPr/>
          </a:p>
        </p:txBody>
      </p:sp>
      <p:sp>
        <p:nvSpPr>
          <p:cNvPr id="65" name="Google Shape;65;p11"/>
          <p:cNvSpPr txBox="1">
            <a:spLocks noGrp="1"/>
          </p:cNvSpPr>
          <p:nvPr>
            <p:ph type="dt" idx="10"/>
          </p:nvPr>
        </p:nvSpPr>
        <p:spPr>
          <a:xfrm>
            <a:off x="1470124" y="28060644"/>
            <a:ext cx="4811316" cy="161187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7083326" y="28060644"/>
            <a:ext cx="7216973" cy="161187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15102185" y="28060644"/>
            <a:ext cx="4811316" cy="161187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1470124" y="1611882"/>
            <a:ext cx="18443377" cy="585180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0289"/>
              <a:buFont typeface="Calibri"/>
              <a:buNone/>
              <a:defRPr sz="1029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1470124" y="8059374"/>
            <a:ext cx="18443377" cy="19209345"/>
          </a:xfrm>
          <a:prstGeom prst="rect">
            <a:avLst/>
          </a:prstGeom>
          <a:noFill/>
          <a:ln>
            <a:noFill/>
          </a:ln>
        </p:spPr>
        <p:txBody>
          <a:bodyPr spcFirstLastPara="1" wrap="square" lIns="91425" tIns="45700" rIns="91425" bIns="45700" anchor="t" anchorCtr="0">
            <a:normAutofit/>
          </a:bodyPr>
          <a:lstStyle>
            <a:lvl1pPr marL="457200" marR="0" lvl="0" indent="-644398" algn="l" rtl="0">
              <a:lnSpc>
                <a:spcPct val="90000"/>
              </a:lnSpc>
              <a:spcBef>
                <a:spcPts val="2340"/>
              </a:spcBef>
              <a:spcAft>
                <a:spcPts val="0"/>
              </a:spcAft>
              <a:buClr>
                <a:schemeClr val="dk1"/>
              </a:buClr>
              <a:buSzPts val="6548"/>
              <a:buFont typeface="Arial"/>
              <a:buChar char="•"/>
              <a:defRPr sz="6550" b="0" i="0" u="none" strike="noStrike" cap="none">
                <a:solidFill>
                  <a:schemeClr val="dk1"/>
                </a:solidFill>
                <a:latin typeface="Calibri"/>
                <a:ea typeface="Calibri"/>
                <a:cs typeface="Calibri"/>
                <a:sym typeface="Calibri"/>
              </a:defRPr>
            </a:lvl1pPr>
            <a:lvl2pPr marL="914400" marR="0" lvl="1" indent="-584962" algn="l" rtl="0">
              <a:lnSpc>
                <a:spcPct val="90000"/>
              </a:lnSpc>
              <a:spcBef>
                <a:spcPts val="1170"/>
              </a:spcBef>
              <a:spcAft>
                <a:spcPts val="0"/>
              </a:spcAft>
              <a:buClr>
                <a:schemeClr val="dk1"/>
              </a:buClr>
              <a:buSzPts val="5612"/>
              <a:buFont typeface="Arial"/>
              <a:buChar char="•"/>
              <a:defRPr sz="5610" b="0" i="0" u="none" strike="noStrike" cap="none">
                <a:solidFill>
                  <a:schemeClr val="dk1"/>
                </a:solidFill>
                <a:latin typeface="Calibri"/>
                <a:ea typeface="Calibri"/>
                <a:cs typeface="Calibri"/>
                <a:sym typeface="Calibri"/>
              </a:defRPr>
            </a:lvl2pPr>
            <a:lvl3pPr marL="1371600" marR="0" lvl="2" indent="-525589" algn="l" rtl="0">
              <a:lnSpc>
                <a:spcPct val="90000"/>
              </a:lnSpc>
              <a:spcBef>
                <a:spcPts val="1170"/>
              </a:spcBef>
              <a:spcAft>
                <a:spcPts val="0"/>
              </a:spcAft>
              <a:buClr>
                <a:schemeClr val="dk1"/>
              </a:buClr>
              <a:buSzPts val="4677"/>
              <a:buFont typeface="Arial"/>
              <a:buChar char="•"/>
              <a:defRPr sz="4675" b="0" i="0" u="none" strike="noStrike" cap="none">
                <a:solidFill>
                  <a:schemeClr val="dk1"/>
                </a:solidFill>
                <a:latin typeface="Calibri"/>
                <a:ea typeface="Calibri"/>
                <a:cs typeface="Calibri"/>
                <a:sym typeface="Calibri"/>
              </a:defRPr>
            </a:lvl3pPr>
            <a:lvl4pPr marL="1828800" marR="0" lvl="3" indent="-495871" algn="l" rtl="0">
              <a:lnSpc>
                <a:spcPct val="90000"/>
              </a:lnSpc>
              <a:spcBef>
                <a:spcPts val="1170"/>
              </a:spcBef>
              <a:spcAft>
                <a:spcPts val="0"/>
              </a:spcAft>
              <a:buClr>
                <a:schemeClr val="dk1"/>
              </a:buClr>
              <a:buSzPts val="4209"/>
              <a:buFont typeface="Arial"/>
              <a:buChar char="•"/>
              <a:defRPr sz="4210" b="0" i="0" u="none" strike="noStrike" cap="none">
                <a:solidFill>
                  <a:schemeClr val="dk1"/>
                </a:solidFill>
                <a:latin typeface="Calibri"/>
                <a:ea typeface="Calibri"/>
                <a:cs typeface="Calibri"/>
                <a:sym typeface="Calibri"/>
              </a:defRPr>
            </a:lvl4pPr>
            <a:lvl5pPr marL="2286000" marR="0" lvl="4" indent="-495871" algn="l" rtl="0">
              <a:lnSpc>
                <a:spcPct val="90000"/>
              </a:lnSpc>
              <a:spcBef>
                <a:spcPts val="1170"/>
              </a:spcBef>
              <a:spcAft>
                <a:spcPts val="0"/>
              </a:spcAft>
              <a:buClr>
                <a:schemeClr val="dk1"/>
              </a:buClr>
              <a:buSzPts val="4209"/>
              <a:buFont typeface="Arial"/>
              <a:buChar char="•"/>
              <a:defRPr sz="4210" b="0" i="0" u="none" strike="noStrike" cap="none">
                <a:solidFill>
                  <a:schemeClr val="dk1"/>
                </a:solidFill>
                <a:latin typeface="Calibri"/>
                <a:ea typeface="Calibri"/>
                <a:cs typeface="Calibri"/>
                <a:sym typeface="Calibri"/>
              </a:defRPr>
            </a:lvl5pPr>
            <a:lvl6pPr marL="2743200" marR="0" lvl="5" indent="-495871" algn="l" rtl="0">
              <a:lnSpc>
                <a:spcPct val="90000"/>
              </a:lnSpc>
              <a:spcBef>
                <a:spcPts val="1170"/>
              </a:spcBef>
              <a:spcAft>
                <a:spcPts val="0"/>
              </a:spcAft>
              <a:buClr>
                <a:schemeClr val="dk1"/>
              </a:buClr>
              <a:buSzPts val="4209"/>
              <a:buFont typeface="Arial"/>
              <a:buChar char="•"/>
              <a:defRPr sz="4210" b="0" i="0" u="none" strike="noStrike" cap="none">
                <a:solidFill>
                  <a:schemeClr val="dk1"/>
                </a:solidFill>
                <a:latin typeface="Calibri"/>
                <a:ea typeface="Calibri"/>
                <a:cs typeface="Calibri"/>
                <a:sym typeface="Calibri"/>
              </a:defRPr>
            </a:lvl6pPr>
            <a:lvl7pPr marL="3200400" marR="0" lvl="6" indent="-495871" algn="l" rtl="0">
              <a:lnSpc>
                <a:spcPct val="90000"/>
              </a:lnSpc>
              <a:spcBef>
                <a:spcPts val="1170"/>
              </a:spcBef>
              <a:spcAft>
                <a:spcPts val="0"/>
              </a:spcAft>
              <a:buClr>
                <a:schemeClr val="dk1"/>
              </a:buClr>
              <a:buSzPts val="4209"/>
              <a:buFont typeface="Arial"/>
              <a:buChar char="•"/>
              <a:defRPr sz="4210" b="0" i="0" u="none" strike="noStrike" cap="none">
                <a:solidFill>
                  <a:schemeClr val="dk1"/>
                </a:solidFill>
                <a:latin typeface="Calibri"/>
                <a:ea typeface="Calibri"/>
                <a:cs typeface="Calibri"/>
                <a:sym typeface="Calibri"/>
              </a:defRPr>
            </a:lvl7pPr>
            <a:lvl8pPr marL="3657600" marR="0" lvl="7" indent="-495871" algn="l" rtl="0">
              <a:lnSpc>
                <a:spcPct val="90000"/>
              </a:lnSpc>
              <a:spcBef>
                <a:spcPts val="1170"/>
              </a:spcBef>
              <a:spcAft>
                <a:spcPts val="0"/>
              </a:spcAft>
              <a:buClr>
                <a:schemeClr val="dk1"/>
              </a:buClr>
              <a:buSzPts val="4209"/>
              <a:buFont typeface="Arial"/>
              <a:buChar char="•"/>
              <a:defRPr sz="4210" b="0" i="0" u="none" strike="noStrike" cap="none">
                <a:solidFill>
                  <a:schemeClr val="dk1"/>
                </a:solidFill>
                <a:latin typeface="Calibri"/>
                <a:ea typeface="Calibri"/>
                <a:cs typeface="Calibri"/>
                <a:sym typeface="Calibri"/>
              </a:defRPr>
            </a:lvl8pPr>
            <a:lvl9pPr marL="4114800" marR="0" lvl="8" indent="-495871" algn="l" rtl="0">
              <a:lnSpc>
                <a:spcPct val="90000"/>
              </a:lnSpc>
              <a:spcBef>
                <a:spcPts val="1170"/>
              </a:spcBef>
              <a:spcAft>
                <a:spcPts val="0"/>
              </a:spcAft>
              <a:buClr>
                <a:schemeClr val="dk1"/>
              </a:buClr>
              <a:buSzPts val="4209"/>
              <a:buFont typeface="Arial"/>
              <a:buChar char="•"/>
              <a:defRPr sz="421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1470124" y="28060644"/>
            <a:ext cx="4811316" cy="161187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2805"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7083326" y="28060644"/>
            <a:ext cx="7216973" cy="161187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2805"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15102185" y="28060644"/>
            <a:ext cx="4811316" cy="16118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805"/>
              <a:buFont typeface="Arial"/>
              <a:buNone/>
              <a:defRPr sz="2805"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jpg"/><Relationship Id="rId15" Type="http://schemas.openxmlformats.org/officeDocument/2006/relationships/image" Target="../media/image13.jp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CF6F5"/>
            </a:gs>
            <a:gs pos="44918">
              <a:srgbClr val="EED2CB"/>
            </a:gs>
            <a:gs pos="74000">
              <a:srgbClr val="E5BAAF"/>
            </a:gs>
            <a:gs pos="83000">
              <a:srgbClr val="E5BAAF"/>
            </a:gs>
            <a:gs pos="100000">
              <a:srgbClr val="EED1C9"/>
            </a:gs>
          </a:gsLst>
          <a:lin ang="5400000" scaled="0"/>
        </a:gradFill>
        <a:effectLst/>
      </p:bgPr>
    </p:bg>
    <p:spTree>
      <p:nvGrpSpPr>
        <p:cNvPr id="1" name="Shape 83"/>
        <p:cNvGrpSpPr/>
        <p:nvPr/>
      </p:nvGrpSpPr>
      <p:grpSpPr>
        <a:xfrm>
          <a:off x="0" y="0"/>
          <a:ext cx="0" cy="0"/>
          <a:chOff x="0" y="0"/>
          <a:chExt cx="0" cy="0"/>
        </a:xfrm>
      </p:grpSpPr>
      <p:sp>
        <p:nvSpPr>
          <p:cNvPr id="84" name="Google Shape;84;p1"/>
          <p:cNvSpPr/>
          <p:nvPr/>
        </p:nvSpPr>
        <p:spPr>
          <a:xfrm>
            <a:off x="11512744" y="8272372"/>
            <a:ext cx="3606502" cy="647936"/>
          </a:xfrm>
          <a:prstGeom prst="snip2DiagRect">
            <a:avLst>
              <a:gd name="adj1" fmla="val 0"/>
              <a:gd name="adj2" fmla="val 16667"/>
            </a:avLst>
          </a:prstGeom>
          <a:solidFill>
            <a:srgbClr val="93F6FB"/>
          </a:solidFill>
          <a:ln w="25400" cap="flat" cmpd="sng">
            <a:solidFill>
              <a:srgbClr val="904C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5" name="Google Shape;85;p1"/>
          <p:cNvSpPr/>
          <p:nvPr/>
        </p:nvSpPr>
        <p:spPr>
          <a:xfrm>
            <a:off x="367776" y="5453306"/>
            <a:ext cx="10221566" cy="20749895"/>
          </a:xfrm>
          <a:prstGeom prst="rect">
            <a:avLst/>
          </a:prstGeom>
          <a:solidFill>
            <a:srgbClr val="93F6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a:stretch/>
        </p:blipFill>
        <p:spPr>
          <a:xfrm>
            <a:off x="554651" y="6614351"/>
            <a:ext cx="9742201" cy="8209038"/>
          </a:xfrm>
          <a:prstGeom prst="rect">
            <a:avLst/>
          </a:prstGeom>
          <a:solidFill>
            <a:srgbClr val="FFDB69"/>
          </a:solidFill>
          <a:ln>
            <a:noFill/>
          </a:ln>
        </p:spPr>
      </p:pic>
      <p:sp>
        <p:nvSpPr>
          <p:cNvPr id="87" name="Google Shape;87;p1"/>
          <p:cNvSpPr/>
          <p:nvPr/>
        </p:nvSpPr>
        <p:spPr>
          <a:xfrm rot="205018">
            <a:off x="-368348" y="-1941834"/>
            <a:ext cx="22162722" cy="9761039"/>
          </a:xfrm>
          <a:prstGeom prst="doubleWave">
            <a:avLst>
              <a:gd name="adj1" fmla="val 6250"/>
              <a:gd name="adj2" fmla="val 0"/>
            </a:avLst>
          </a:prstGeom>
          <a:solidFill>
            <a:srgbClr val="5B6F3B"/>
          </a:solidFill>
          <a:ln w="9525" cap="flat" cmpd="sng">
            <a:solidFill>
              <a:srgbClr val="6E764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 name="Google Shape;88;p1"/>
          <p:cNvSpPr/>
          <p:nvPr/>
        </p:nvSpPr>
        <p:spPr>
          <a:xfrm rot="211023">
            <a:off x="-355544" y="-1940308"/>
            <a:ext cx="22376216" cy="9289863"/>
          </a:xfrm>
          <a:prstGeom prst="doubleWave">
            <a:avLst>
              <a:gd name="adj1" fmla="val 6250"/>
              <a:gd name="adj2" fmla="val 0"/>
            </a:avLst>
          </a:prstGeom>
          <a:blipFill rotWithShape="1">
            <a:blip r:embed="rId4">
              <a:alphaModFix amt="56000"/>
            </a:blip>
            <a:stretch>
              <a:fillRect/>
            </a:stretch>
          </a:blipFill>
          <a:ln w="12700" cap="flat" cmpd="sng">
            <a:solidFill>
              <a:schemeClr val="lt2"/>
            </a:solidFill>
            <a:prstDash val="solid"/>
            <a:miter lim="800000"/>
            <a:headEnd type="none" w="sm" len="sm"/>
            <a:tailEnd type="none" w="sm" len="sm"/>
          </a:ln>
          <a:effectLst>
            <a:outerShdw blurRad="57150" dist="19050" dir="5400000" algn="bl" rotWithShape="0">
              <a:srgbClr val="000000">
                <a:alpha val="4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a:off x="4338752" y="1767162"/>
            <a:ext cx="13820814" cy="4212893"/>
          </a:xfrm>
          <a:prstGeom prst="flowChartTerminator">
            <a:avLst/>
          </a:prstGeom>
          <a:solidFill>
            <a:srgbClr val="171616">
              <a:alpha val="1411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5633033" y="3435415"/>
            <a:ext cx="3243986" cy="3243986"/>
          </a:xfrm>
          <a:prstGeom prst="ellipse">
            <a:avLst/>
          </a:prstGeom>
          <a:solidFill>
            <a:srgbClr val="171616">
              <a:alpha val="14117"/>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
          <p:cNvSpPr/>
          <p:nvPr/>
        </p:nvSpPr>
        <p:spPr>
          <a:xfrm>
            <a:off x="4498233" y="1695459"/>
            <a:ext cx="15734166" cy="4212893"/>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 name="Google Shape;92;p1"/>
          <p:cNvSpPr/>
          <p:nvPr/>
        </p:nvSpPr>
        <p:spPr>
          <a:xfrm>
            <a:off x="7309832" y="450822"/>
            <a:ext cx="10327496" cy="1768570"/>
          </a:xfrm>
          <a:prstGeom prst="roundRect">
            <a:avLst>
              <a:gd name="adj" fmla="val 16667"/>
            </a:avLst>
          </a:prstGeom>
          <a:solidFill>
            <a:schemeClr val="dk1">
              <a:alpha val="14117"/>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7173651" y="324644"/>
            <a:ext cx="10313658" cy="1708104"/>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4" name="Google Shape;94;p1"/>
          <p:cNvSpPr txBox="1"/>
          <p:nvPr/>
        </p:nvSpPr>
        <p:spPr>
          <a:xfrm>
            <a:off x="6593948" y="2504651"/>
            <a:ext cx="11088900" cy="255450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600"/>
              <a:buFont typeface="Arial"/>
              <a:buNone/>
            </a:pPr>
            <a:r>
              <a:rPr lang="en-US" sz="8000" b="1" i="0" u="none" strike="noStrike" cap="none">
                <a:solidFill>
                  <a:schemeClr val="lt1"/>
                </a:solidFill>
                <a:latin typeface="Oswald"/>
                <a:ea typeface="Oswald"/>
                <a:cs typeface="Oswald"/>
                <a:sym typeface="Oswald"/>
              </a:rPr>
              <a:t>YOUR PROJECT TITLE HERE</a:t>
            </a:r>
            <a:endParaRPr sz="8000" b="1" i="0" u="none" strike="noStrike" cap="none">
              <a:solidFill>
                <a:schemeClr val="lt1"/>
              </a:solidFill>
              <a:latin typeface="Oswald"/>
              <a:ea typeface="Oswald"/>
              <a:cs typeface="Oswald"/>
              <a:sym typeface="Oswald"/>
            </a:endParaRPr>
          </a:p>
        </p:txBody>
      </p:sp>
      <p:sp>
        <p:nvSpPr>
          <p:cNvPr id="95" name="Google Shape;95;p1"/>
          <p:cNvSpPr/>
          <p:nvPr/>
        </p:nvSpPr>
        <p:spPr>
          <a:xfrm>
            <a:off x="161160" y="25818616"/>
            <a:ext cx="11677913" cy="3955250"/>
          </a:xfrm>
          <a:prstGeom prst="roundRect">
            <a:avLst>
              <a:gd name="adj" fmla="val 11447"/>
            </a:avLst>
          </a:prstGeom>
          <a:blipFill rotWithShape="1">
            <a:blip r:embed="rId5">
              <a:alphaModFix/>
            </a:blip>
            <a:stretch>
              <a:fillRect/>
            </a:stretch>
          </a:blipFill>
          <a:ln w="762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6" name="Google Shape;96;p1"/>
          <p:cNvSpPr/>
          <p:nvPr/>
        </p:nvSpPr>
        <p:spPr>
          <a:xfrm>
            <a:off x="1164244" y="7554884"/>
            <a:ext cx="8662609" cy="8943409"/>
          </a:xfrm>
          <a:prstGeom prst="rect">
            <a:avLst/>
          </a:prstGeom>
          <a:noFill/>
          <a:ln>
            <a:noFill/>
          </a:ln>
        </p:spPr>
        <p:txBody>
          <a:bodyPr spcFirstLastPara="1" wrap="square" lIns="274300" tIns="45700" rIns="274300"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134F5C"/>
                </a:solidFill>
                <a:latin typeface="Oswald"/>
                <a:ea typeface="Oswald"/>
                <a:cs typeface="Oswald"/>
                <a:sym typeface="Oswald"/>
              </a:rPr>
              <a:t>ABSTRACT</a:t>
            </a:r>
            <a:endParaRPr sz="4000" b="1" i="0" u="none" strike="noStrike" cap="none">
              <a:solidFill>
                <a:srgbClr val="134F5C"/>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accent2"/>
                </a:solidFill>
                <a:latin typeface="Calibri"/>
                <a:ea typeface="Calibri"/>
                <a:cs typeface="Calibri"/>
                <a:sym typeface="Calibri"/>
              </a:rPr>
              <a:t>--------------------------------------------------------</a:t>
            </a:r>
            <a:endParaRPr sz="2800" b="1"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Lorem ipsum dolor sit amet, consectetur adipiscing elit, sed do eiusmod tempor incididunt ut labore et dolore magna aliqua. Diam phasellus vestibulum lorem sed. Dignissim cras tincidunt lobortis feugiat vivamus at augue eget. Quisque sagittis purus sit amet volutpat consequat mauris. Quis commodo odio aenean sed adipiscing diam donec adipiscing. Quis commodo odio aenean sed adipiscing diam donec adipiscing tristique. Elementum tempus egestas sed sed risus. Sagittis id consectetur purus ut faucibus pulvinar elementum. nsequat mauris. Quis commodo odio aenean sed adipiscing diam donec adipiscing. Quis commodo odio aenean sed adipiscing diam donec adipiscing tristique. Elementum tempus egestas sed sed risus. Sagittis id consectetur purus ut faucibus pulvinar elementum. nsequat mauris. Quis commodo odio aenean sed adipiscing diam donec adipiscing. </a:t>
            </a:r>
            <a:endParaRPr sz="2400" b="0" i="0" u="none" strike="noStrike" cap="none">
              <a:solidFill>
                <a:schemeClr val="dk1"/>
              </a:solidFill>
              <a:latin typeface="Libre Baskerville"/>
              <a:ea typeface="Libre Baskerville"/>
              <a:cs typeface="Libre Baskerville"/>
              <a:sym typeface="Libre Baskerville"/>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Libre Baskerville"/>
              <a:ea typeface="Libre Baskerville"/>
              <a:cs typeface="Libre Baskerville"/>
              <a:sym typeface="Libre Baskerville"/>
            </a:endParaRPr>
          </a:p>
        </p:txBody>
      </p:sp>
      <p:sp>
        <p:nvSpPr>
          <p:cNvPr id="97" name="Google Shape;97;p1"/>
          <p:cNvSpPr/>
          <p:nvPr/>
        </p:nvSpPr>
        <p:spPr>
          <a:xfrm>
            <a:off x="861661" y="15200307"/>
            <a:ext cx="9179100" cy="4752000"/>
          </a:xfrm>
          <a:prstGeom prst="rect">
            <a:avLst/>
          </a:prstGeom>
          <a:noFill/>
          <a:ln>
            <a:noFill/>
          </a:ln>
        </p:spPr>
        <p:txBody>
          <a:bodyPr spcFirstLastPara="1" wrap="square" lIns="274300" tIns="45700" rIns="274300"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rgbClr val="0C343D"/>
                </a:solidFill>
                <a:latin typeface="Oswald"/>
                <a:ea typeface="Oswald"/>
                <a:cs typeface="Oswald"/>
                <a:sym typeface="Oswald"/>
              </a:rPr>
              <a:t>OBJECTIVE</a:t>
            </a:r>
            <a:endParaRPr sz="4000" b="1" i="0" u="none" strike="noStrike" cap="none">
              <a:solidFill>
                <a:srgbClr val="0C343D"/>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accent2"/>
                </a:solidFill>
                <a:latin typeface="Calibri"/>
                <a:ea typeface="Calibri"/>
                <a:cs typeface="Calibri"/>
                <a:sym typeface="Calibri"/>
              </a:rPr>
              <a:t>--------------------------------------------------------</a:t>
            </a:r>
            <a:endParaRPr sz="2800" b="0" i="0" u="none" strike="noStrike" cap="none">
              <a:solidFill>
                <a:schemeClr val="accent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Lorem ipsum dolor sit amet, consectetur adipiscing elit, sed do eiusmod tempor incididunt ut labore et dolore magna aliqua. Diam phasellus vestibulum lorem sed. Dignissim cras tincidunt lobortis feugiat vivamus at augue eget. Quisque sagittis purus sit amet volutpat consequat mauris. Quis commodo odio aenean sed adipiscing diam donec adipiscing. Quis commodo odio aenean sed adipiscing diam donec adipiscing tristique. Elementum tempus egestas sed sed risus.  Quis commodo odio aenean sed adipiscing diam donec adipiscing. Quis commodo odio aenean sed adipiscing diam donec adipiscing tristique. Elementum tempus egestas sed sed.</a:t>
            </a:r>
            <a:endParaRPr sz="2400" b="0" i="0" u="none" strike="noStrike" cap="none">
              <a:solidFill>
                <a:schemeClr val="dk1"/>
              </a:solidFill>
              <a:latin typeface="Calibri"/>
              <a:ea typeface="Calibri"/>
              <a:cs typeface="Calibri"/>
              <a:sym typeface="Calibri"/>
            </a:endParaRPr>
          </a:p>
        </p:txBody>
      </p:sp>
      <p:sp>
        <p:nvSpPr>
          <p:cNvPr id="98" name="Google Shape;98;p1"/>
          <p:cNvSpPr/>
          <p:nvPr/>
        </p:nvSpPr>
        <p:spPr>
          <a:xfrm>
            <a:off x="11612892" y="8245578"/>
            <a:ext cx="3506354" cy="646326"/>
          </a:xfrm>
          <a:prstGeom prst="rect">
            <a:avLst/>
          </a:prstGeom>
          <a:noFill/>
          <a:ln>
            <a:noFill/>
          </a:ln>
        </p:spPr>
        <p:txBody>
          <a:bodyPr spcFirstLastPara="1" wrap="square" lIns="274300" tIns="45700" rIns="274300"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294983"/>
                </a:solidFill>
                <a:latin typeface="Oswald"/>
                <a:ea typeface="Oswald"/>
                <a:cs typeface="Oswald"/>
                <a:sym typeface="Oswald"/>
              </a:rPr>
              <a:t>VALUE ADDED</a:t>
            </a:r>
            <a:endParaRPr sz="4000" b="1" i="0" u="none" strike="noStrike" cap="none">
              <a:solidFill>
                <a:srgbClr val="294983"/>
              </a:solidFill>
              <a:latin typeface="Oswald"/>
              <a:ea typeface="Oswald"/>
              <a:cs typeface="Oswald"/>
              <a:sym typeface="Oswald"/>
            </a:endParaRPr>
          </a:p>
        </p:txBody>
      </p:sp>
      <p:sp>
        <p:nvSpPr>
          <p:cNvPr id="99" name="Google Shape;99;p1"/>
          <p:cNvSpPr/>
          <p:nvPr/>
        </p:nvSpPr>
        <p:spPr>
          <a:xfrm>
            <a:off x="960714" y="26395427"/>
            <a:ext cx="9080047" cy="3078121"/>
          </a:xfrm>
          <a:prstGeom prst="rect">
            <a:avLst/>
          </a:prstGeom>
          <a:noFill/>
          <a:ln>
            <a:noFill/>
          </a:ln>
        </p:spPr>
        <p:txBody>
          <a:bodyPr spcFirstLastPara="1" wrap="square" lIns="274300" tIns="45700" rIns="274300"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FF00"/>
                </a:solidFill>
                <a:latin typeface="Oswald"/>
                <a:ea typeface="Oswald"/>
                <a:cs typeface="Oswald"/>
                <a:sym typeface="Oswald"/>
              </a:rPr>
              <a:t>AUTHOR(S) NAME AND AFFILIATION(S)</a:t>
            </a:r>
            <a:endParaRPr sz="4000" b="1" i="0" u="none" strike="noStrike" cap="none">
              <a:solidFill>
                <a:srgbClr val="FFFF00"/>
              </a:solidFill>
              <a:latin typeface="Oswald"/>
              <a:ea typeface="Oswald"/>
              <a:cs typeface="Oswald"/>
              <a:sym typeface="Oswald"/>
            </a:endParaRPr>
          </a:p>
          <a:p>
            <a:pPr marL="0" marR="0" lvl="0" indent="0" algn="just" rtl="0">
              <a:lnSpc>
                <a:spcPct val="100000"/>
              </a:lnSpc>
              <a:spcBef>
                <a:spcPts val="0"/>
              </a:spcBef>
              <a:spcAft>
                <a:spcPts val="0"/>
              </a:spcAft>
              <a:buClr>
                <a:srgbClr val="000000"/>
              </a:buClr>
              <a:buSzPts val="2800"/>
              <a:buFont typeface="Arial"/>
              <a:buNone/>
            </a:pPr>
            <a:r>
              <a:rPr lang="en-US" sz="2800" b="1" i="0" u="none" strike="noStrike" cap="none">
                <a:solidFill>
                  <a:srgbClr val="D8D8D8"/>
                </a:solidFill>
                <a:latin typeface="Calibri"/>
                <a:ea typeface="Calibri"/>
                <a:cs typeface="Calibri"/>
                <a:sym typeface="Calibri"/>
              </a:rPr>
              <a:t>Lorem ipsum dolor sit amet, consectetur adipiscing elit, sed do eiusmod tempor incididunt ut labore et dolore magna aliqua. Diam phasellus vestibulum lorem sed. Dignissim cras tincidunt lobortis feugiat vivamus at augue eget. Quisque sagittis purus sit amet volutpat</a:t>
            </a:r>
            <a:endParaRPr sz="2800" b="1" i="0" u="none" strike="noStrike" cap="none">
              <a:solidFill>
                <a:srgbClr val="D8D8D8"/>
              </a:solidFill>
              <a:latin typeface="Calibri"/>
              <a:ea typeface="Calibri"/>
              <a:cs typeface="Calibri"/>
              <a:sym typeface="Calibri"/>
            </a:endParaRPr>
          </a:p>
        </p:txBody>
      </p:sp>
      <p:grpSp>
        <p:nvGrpSpPr>
          <p:cNvPr id="100" name="Google Shape;100;p1"/>
          <p:cNvGrpSpPr/>
          <p:nvPr/>
        </p:nvGrpSpPr>
        <p:grpSpPr>
          <a:xfrm>
            <a:off x="10841249" y="8175883"/>
            <a:ext cx="828391" cy="828391"/>
            <a:chOff x="10815849" y="8937883"/>
            <a:chExt cx="828391" cy="828391"/>
          </a:xfrm>
        </p:grpSpPr>
        <p:sp>
          <p:nvSpPr>
            <p:cNvPr id="101" name="Google Shape;101;p1"/>
            <p:cNvSpPr/>
            <p:nvPr/>
          </p:nvSpPr>
          <p:spPr>
            <a:xfrm>
              <a:off x="10815849" y="8937883"/>
              <a:ext cx="828391" cy="828391"/>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02" name="Google Shape;102;p1"/>
            <p:cNvGrpSpPr/>
            <p:nvPr/>
          </p:nvGrpSpPr>
          <p:grpSpPr>
            <a:xfrm>
              <a:off x="11002435" y="9060883"/>
              <a:ext cx="455250" cy="518966"/>
              <a:chOff x="2500709" y="1899412"/>
              <a:chExt cx="557563" cy="635599"/>
            </a:xfrm>
          </p:grpSpPr>
          <p:sp>
            <p:nvSpPr>
              <p:cNvPr id="103" name="Google Shape;103;p1"/>
              <p:cNvSpPr/>
              <p:nvPr/>
            </p:nvSpPr>
            <p:spPr>
              <a:xfrm>
                <a:off x="2734851" y="1899412"/>
                <a:ext cx="89244" cy="74358"/>
              </a:xfrm>
              <a:custGeom>
                <a:avLst/>
                <a:gdLst/>
                <a:ahLst/>
                <a:cxnLst/>
                <a:rect l="l" t="t" r="r" b="b"/>
                <a:pathLst>
                  <a:path w="2548" h="2123" extrusionOk="0">
                    <a:moveTo>
                      <a:pt x="1062" y="0"/>
                    </a:moveTo>
                    <a:lnTo>
                      <a:pt x="1" y="2122"/>
                    </a:lnTo>
                    <a:lnTo>
                      <a:pt x="2548" y="2122"/>
                    </a:lnTo>
                    <a:lnTo>
                      <a:pt x="1486"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4" name="Google Shape;104;p1"/>
              <p:cNvSpPr/>
              <p:nvPr/>
            </p:nvSpPr>
            <p:spPr>
              <a:xfrm>
                <a:off x="2586170" y="2010896"/>
                <a:ext cx="173514" cy="172253"/>
              </a:xfrm>
              <a:custGeom>
                <a:avLst/>
                <a:gdLst/>
                <a:ahLst/>
                <a:cxnLst/>
                <a:rect l="l" t="t" r="r" b="b"/>
                <a:pathLst>
                  <a:path w="4954" h="4918" extrusionOk="0">
                    <a:moveTo>
                      <a:pt x="1" y="1"/>
                    </a:moveTo>
                    <a:lnTo>
                      <a:pt x="4882" y="4918"/>
                    </a:lnTo>
                    <a:lnTo>
                      <a:pt x="4953" y="4776"/>
                    </a:lnTo>
                    <a:lnTo>
                      <a:pt x="304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5" name="Google Shape;105;p1"/>
              <p:cNvSpPr/>
              <p:nvPr/>
            </p:nvSpPr>
            <p:spPr>
              <a:xfrm>
                <a:off x="2799297" y="2010896"/>
                <a:ext cx="173479" cy="172253"/>
              </a:xfrm>
              <a:custGeom>
                <a:avLst/>
                <a:gdLst/>
                <a:ahLst/>
                <a:cxnLst/>
                <a:rect l="l" t="t" r="r" b="b"/>
                <a:pathLst>
                  <a:path w="4953" h="4918" extrusionOk="0">
                    <a:moveTo>
                      <a:pt x="1910" y="1"/>
                    </a:moveTo>
                    <a:lnTo>
                      <a:pt x="0" y="4776"/>
                    </a:lnTo>
                    <a:lnTo>
                      <a:pt x="71" y="4918"/>
                    </a:lnTo>
                    <a:lnTo>
                      <a:pt x="4952"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6" name="Google Shape;106;p1"/>
              <p:cNvSpPr/>
              <p:nvPr/>
            </p:nvSpPr>
            <p:spPr>
              <a:xfrm>
                <a:off x="2732364" y="2010896"/>
                <a:ext cx="94217" cy="117754"/>
              </a:xfrm>
              <a:custGeom>
                <a:avLst/>
                <a:gdLst/>
                <a:ahLst/>
                <a:cxnLst/>
                <a:rect l="l" t="t" r="r" b="b"/>
                <a:pathLst>
                  <a:path w="2690" h="3362" extrusionOk="0">
                    <a:moveTo>
                      <a:pt x="1" y="1"/>
                    </a:moveTo>
                    <a:lnTo>
                      <a:pt x="1310" y="3361"/>
                    </a:lnTo>
                    <a:lnTo>
                      <a:pt x="2689"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7" name="Google Shape;107;p1"/>
              <p:cNvSpPr/>
              <p:nvPr/>
            </p:nvSpPr>
            <p:spPr>
              <a:xfrm>
                <a:off x="2586170" y="1899412"/>
                <a:ext cx="145003" cy="74358"/>
              </a:xfrm>
              <a:custGeom>
                <a:avLst/>
                <a:gdLst/>
                <a:ahLst/>
                <a:cxnLst/>
                <a:rect l="l" t="t" r="r" b="b"/>
                <a:pathLst>
                  <a:path w="4140" h="2123" extrusionOk="0">
                    <a:moveTo>
                      <a:pt x="2335" y="0"/>
                    </a:moveTo>
                    <a:cubicBezTo>
                      <a:pt x="2194" y="0"/>
                      <a:pt x="2053" y="71"/>
                      <a:pt x="1946" y="141"/>
                    </a:cubicBezTo>
                    <a:lnTo>
                      <a:pt x="1" y="2122"/>
                    </a:lnTo>
                    <a:lnTo>
                      <a:pt x="3078" y="2122"/>
                    </a:lnTo>
                    <a:lnTo>
                      <a:pt x="414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8" name="Google Shape;108;p1"/>
              <p:cNvSpPr/>
              <p:nvPr/>
            </p:nvSpPr>
            <p:spPr>
              <a:xfrm>
                <a:off x="2827773" y="1899412"/>
                <a:ext cx="146229" cy="74358"/>
              </a:xfrm>
              <a:custGeom>
                <a:avLst/>
                <a:gdLst/>
                <a:ahLst/>
                <a:cxnLst/>
                <a:rect l="l" t="t" r="r" b="b"/>
                <a:pathLst>
                  <a:path w="4175" h="2123" extrusionOk="0">
                    <a:moveTo>
                      <a:pt x="1" y="0"/>
                    </a:moveTo>
                    <a:lnTo>
                      <a:pt x="1062" y="2122"/>
                    </a:lnTo>
                    <a:lnTo>
                      <a:pt x="4175" y="2122"/>
                    </a:lnTo>
                    <a:lnTo>
                      <a:pt x="2194" y="141"/>
                    </a:lnTo>
                    <a:cubicBezTo>
                      <a:pt x="2088" y="71"/>
                      <a:pt x="1946" y="0"/>
                      <a:pt x="18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9" name="Google Shape;109;p1"/>
              <p:cNvSpPr/>
              <p:nvPr/>
            </p:nvSpPr>
            <p:spPr>
              <a:xfrm>
                <a:off x="2500709" y="2059161"/>
                <a:ext cx="258975" cy="475850"/>
              </a:xfrm>
              <a:custGeom>
                <a:avLst/>
                <a:gdLst/>
                <a:ahLst/>
                <a:cxnLst/>
                <a:rect l="l" t="t" r="r" b="b"/>
                <a:pathLst>
                  <a:path w="7394" h="13586" extrusionOk="0">
                    <a:moveTo>
                      <a:pt x="492" y="0"/>
                    </a:moveTo>
                    <a:cubicBezTo>
                      <a:pt x="227" y="0"/>
                      <a:pt x="0" y="236"/>
                      <a:pt x="0" y="533"/>
                    </a:cubicBezTo>
                    <a:lnTo>
                      <a:pt x="0" y="5733"/>
                    </a:lnTo>
                    <a:cubicBezTo>
                      <a:pt x="0" y="8009"/>
                      <a:pt x="2186" y="9241"/>
                      <a:pt x="2265" y="9241"/>
                    </a:cubicBezTo>
                    <a:cubicBezTo>
                      <a:pt x="2268" y="9241"/>
                      <a:pt x="2268" y="9239"/>
                      <a:pt x="2264" y="9235"/>
                    </a:cubicBezTo>
                    <a:lnTo>
                      <a:pt x="2264" y="9235"/>
                    </a:lnTo>
                    <a:cubicBezTo>
                      <a:pt x="2830" y="9624"/>
                      <a:pt x="3148" y="10261"/>
                      <a:pt x="3148" y="10933"/>
                    </a:cubicBezTo>
                    <a:lnTo>
                      <a:pt x="3148" y="13020"/>
                    </a:lnTo>
                    <a:cubicBezTo>
                      <a:pt x="3148" y="13338"/>
                      <a:pt x="3396" y="13586"/>
                      <a:pt x="3679" y="13586"/>
                    </a:cubicBezTo>
                    <a:lnTo>
                      <a:pt x="6863" y="13586"/>
                    </a:lnTo>
                    <a:cubicBezTo>
                      <a:pt x="7181" y="13586"/>
                      <a:pt x="7393" y="13338"/>
                      <a:pt x="7393" y="13020"/>
                    </a:cubicBezTo>
                    <a:lnTo>
                      <a:pt x="7393" y="7006"/>
                    </a:lnTo>
                    <a:cubicBezTo>
                      <a:pt x="7393" y="6016"/>
                      <a:pt x="6827" y="5096"/>
                      <a:pt x="5943" y="4636"/>
                    </a:cubicBezTo>
                    <a:lnTo>
                      <a:pt x="3962" y="3646"/>
                    </a:lnTo>
                    <a:cubicBezTo>
                      <a:pt x="3870" y="3596"/>
                      <a:pt x="3778" y="3573"/>
                      <a:pt x="3691" y="3573"/>
                    </a:cubicBezTo>
                    <a:cubicBezTo>
                      <a:pt x="3411" y="3573"/>
                      <a:pt x="3184" y="3808"/>
                      <a:pt x="3184" y="4106"/>
                    </a:cubicBezTo>
                    <a:cubicBezTo>
                      <a:pt x="3184" y="4212"/>
                      <a:pt x="3042" y="5379"/>
                      <a:pt x="3891" y="5945"/>
                    </a:cubicBezTo>
                    <a:lnTo>
                      <a:pt x="5058" y="6688"/>
                    </a:lnTo>
                    <a:cubicBezTo>
                      <a:pt x="5306" y="6865"/>
                      <a:pt x="5377" y="7183"/>
                      <a:pt x="5200" y="7431"/>
                    </a:cubicBezTo>
                    <a:cubicBezTo>
                      <a:pt x="5107" y="7593"/>
                      <a:pt x="4938" y="7680"/>
                      <a:pt x="4762" y="7680"/>
                    </a:cubicBezTo>
                    <a:cubicBezTo>
                      <a:pt x="4671" y="7680"/>
                      <a:pt x="4577" y="7656"/>
                      <a:pt x="4493" y="7608"/>
                    </a:cubicBezTo>
                    <a:lnTo>
                      <a:pt x="2830" y="6511"/>
                    </a:lnTo>
                    <a:cubicBezTo>
                      <a:pt x="2405" y="6228"/>
                      <a:pt x="2122" y="5733"/>
                      <a:pt x="2122" y="5202"/>
                    </a:cubicBezTo>
                    <a:lnTo>
                      <a:pt x="2122" y="2266"/>
                    </a:lnTo>
                    <a:cubicBezTo>
                      <a:pt x="2122" y="1346"/>
                      <a:pt x="1592" y="462"/>
                      <a:pt x="743" y="73"/>
                    </a:cubicBezTo>
                    <a:cubicBezTo>
                      <a:pt x="659" y="23"/>
                      <a:pt x="574" y="0"/>
                      <a:pt x="4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0" name="Google Shape;110;p1"/>
              <p:cNvSpPr/>
              <p:nvPr/>
            </p:nvSpPr>
            <p:spPr>
              <a:xfrm>
                <a:off x="2796810" y="2059161"/>
                <a:ext cx="261462" cy="475850"/>
              </a:xfrm>
              <a:custGeom>
                <a:avLst/>
                <a:gdLst/>
                <a:ahLst/>
                <a:cxnLst/>
                <a:rect l="l" t="t" r="r" b="b"/>
                <a:pathLst>
                  <a:path w="7465" h="13586" extrusionOk="0">
                    <a:moveTo>
                      <a:pt x="6942" y="0"/>
                    </a:moveTo>
                    <a:cubicBezTo>
                      <a:pt x="6857" y="0"/>
                      <a:pt x="6770" y="23"/>
                      <a:pt x="6686" y="73"/>
                    </a:cubicBezTo>
                    <a:cubicBezTo>
                      <a:pt x="5837" y="462"/>
                      <a:pt x="5306" y="1346"/>
                      <a:pt x="5342" y="2266"/>
                    </a:cubicBezTo>
                    <a:lnTo>
                      <a:pt x="5342" y="5202"/>
                    </a:lnTo>
                    <a:cubicBezTo>
                      <a:pt x="5306" y="5733"/>
                      <a:pt x="5059" y="6228"/>
                      <a:pt x="4599" y="6511"/>
                    </a:cubicBezTo>
                    <a:lnTo>
                      <a:pt x="2972" y="7608"/>
                    </a:lnTo>
                    <a:cubicBezTo>
                      <a:pt x="2887" y="7656"/>
                      <a:pt x="2789" y="7680"/>
                      <a:pt x="2692" y="7680"/>
                    </a:cubicBezTo>
                    <a:cubicBezTo>
                      <a:pt x="2506" y="7680"/>
                      <a:pt x="2322" y="7593"/>
                      <a:pt x="2229" y="7431"/>
                    </a:cubicBezTo>
                    <a:cubicBezTo>
                      <a:pt x="2052" y="7183"/>
                      <a:pt x="2123" y="6865"/>
                      <a:pt x="2370" y="6688"/>
                    </a:cubicBezTo>
                    <a:lnTo>
                      <a:pt x="3538" y="5945"/>
                    </a:lnTo>
                    <a:cubicBezTo>
                      <a:pt x="4387" y="5379"/>
                      <a:pt x="4281" y="4212"/>
                      <a:pt x="4281" y="4106"/>
                    </a:cubicBezTo>
                    <a:cubicBezTo>
                      <a:pt x="4253" y="3804"/>
                      <a:pt x="4013" y="3588"/>
                      <a:pt x="3742" y="3588"/>
                    </a:cubicBezTo>
                    <a:cubicBezTo>
                      <a:pt x="3664" y="3588"/>
                      <a:pt x="3582" y="3606"/>
                      <a:pt x="3502" y="3646"/>
                    </a:cubicBezTo>
                    <a:lnTo>
                      <a:pt x="1486" y="4636"/>
                    </a:lnTo>
                    <a:cubicBezTo>
                      <a:pt x="566" y="5096"/>
                      <a:pt x="0" y="6016"/>
                      <a:pt x="0" y="7006"/>
                    </a:cubicBezTo>
                    <a:lnTo>
                      <a:pt x="0" y="13020"/>
                    </a:lnTo>
                    <a:cubicBezTo>
                      <a:pt x="0" y="13338"/>
                      <a:pt x="248" y="13586"/>
                      <a:pt x="531" y="13586"/>
                    </a:cubicBezTo>
                    <a:lnTo>
                      <a:pt x="3750" y="13586"/>
                    </a:lnTo>
                    <a:cubicBezTo>
                      <a:pt x="4033" y="13586"/>
                      <a:pt x="4281" y="13338"/>
                      <a:pt x="4281" y="13020"/>
                    </a:cubicBezTo>
                    <a:lnTo>
                      <a:pt x="4281" y="10933"/>
                    </a:lnTo>
                    <a:cubicBezTo>
                      <a:pt x="4281" y="10225"/>
                      <a:pt x="4599" y="9589"/>
                      <a:pt x="5165" y="9235"/>
                    </a:cubicBezTo>
                    <a:lnTo>
                      <a:pt x="5165" y="9235"/>
                    </a:lnTo>
                    <a:cubicBezTo>
                      <a:pt x="5161" y="9239"/>
                      <a:pt x="5160" y="9241"/>
                      <a:pt x="5164" y="9241"/>
                    </a:cubicBezTo>
                    <a:cubicBezTo>
                      <a:pt x="5246" y="9241"/>
                      <a:pt x="7464" y="8009"/>
                      <a:pt x="7464" y="5733"/>
                    </a:cubicBezTo>
                    <a:lnTo>
                      <a:pt x="7464" y="533"/>
                    </a:lnTo>
                    <a:cubicBezTo>
                      <a:pt x="7464" y="236"/>
                      <a:pt x="7217" y="0"/>
                      <a:pt x="694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grpSp>
      <p:sp>
        <p:nvSpPr>
          <p:cNvPr id="111" name="Google Shape;111;p1"/>
          <p:cNvSpPr/>
          <p:nvPr/>
        </p:nvSpPr>
        <p:spPr>
          <a:xfrm>
            <a:off x="10832036" y="21892089"/>
            <a:ext cx="828391" cy="828391"/>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12" name="Google Shape;112;p1"/>
          <p:cNvGrpSpPr/>
          <p:nvPr/>
        </p:nvGrpSpPr>
        <p:grpSpPr>
          <a:xfrm>
            <a:off x="10815849" y="11541732"/>
            <a:ext cx="4128303" cy="828391"/>
            <a:chOff x="10815849" y="11541732"/>
            <a:chExt cx="4128303" cy="828391"/>
          </a:xfrm>
        </p:grpSpPr>
        <p:sp>
          <p:nvSpPr>
            <p:cNvPr id="113" name="Google Shape;113;p1"/>
            <p:cNvSpPr/>
            <p:nvPr/>
          </p:nvSpPr>
          <p:spPr>
            <a:xfrm>
              <a:off x="11510234" y="11650559"/>
              <a:ext cx="3433918" cy="647936"/>
            </a:xfrm>
            <a:prstGeom prst="snip2DiagRect">
              <a:avLst>
                <a:gd name="adj1" fmla="val 0"/>
                <a:gd name="adj2" fmla="val 16667"/>
              </a:avLst>
            </a:prstGeom>
            <a:solidFill>
              <a:srgbClr val="FFC000"/>
            </a:solidFill>
            <a:ln w="25400" cap="flat" cmpd="sng">
              <a:solidFill>
                <a:srgbClr val="904C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4" name="Google Shape;114;p1"/>
            <p:cNvSpPr/>
            <p:nvPr/>
          </p:nvSpPr>
          <p:spPr>
            <a:xfrm>
              <a:off x="11587492" y="11648955"/>
              <a:ext cx="3195308" cy="637653"/>
            </a:xfrm>
            <a:prstGeom prst="rect">
              <a:avLst/>
            </a:prstGeom>
            <a:noFill/>
            <a:ln>
              <a:noFill/>
            </a:ln>
          </p:spPr>
          <p:txBody>
            <a:bodyPr spcFirstLastPara="1" wrap="square" lIns="274300" tIns="45700" rIns="274300"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294983"/>
                  </a:solidFill>
                  <a:latin typeface="Oswald"/>
                  <a:ea typeface="Oswald"/>
                  <a:cs typeface="Oswald"/>
                  <a:sym typeface="Oswald"/>
                </a:rPr>
                <a:t>USEFULNESS</a:t>
              </a:r>
              <a:endParaRPr sz="4000" b="1" i="0" u="none" strike="noStrike" cap="none">
                <a:solidFill>
                  <a:srgbClr val="294983"/>
                </a:solidFill>
                <a:latin typeface="Oswald"/>
                <a:ea typeface="Oswald"/>
                <a:cs typeface="Oswald"/>
                <a:sym typeface="Oswald"/>
              </a:endParaRPr>
            </a:p>
          </p:txBody>
        </p:sp>
        <p:grpSp>
          <p:nvGrpSpPr>
            <p:cNvPr id="115" name="Google Shape;115;p1"/>
            <p:cNvGrpSpPr/>
            <p:nvPr/>
          </p:nvGrpSpPr>
          <p:grpSpPr>
            <a:xfrm>
              <a:off x="10815849" y="11541732"/>
              <a:ext cx="828391" cy="828391"/>
              <a:chOff x="10815849" y="12189432"/>
              <a:chExt cx="828391" cy="828391"/>
            </a:xfrm>
          </p:grpSpPr>
          <p:sp>
            <p:nvSpPr>
              <p:cNvPr id="116" name="Google Shape;116;p1"/>
              <p:cNvSpPr/>
              <p:nvPr/>
            </p:nvSpPr>
            <p:spPr>
              <a:xfrm>
                <a:off x="10815849" y="12189432"/>
                <a:ext cx="828391" cy="828391"/>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17" name="Google Shape;117;p1"/>
              <p:cNvGrpSpPr/>
              <p:nvPr/>
            </p:nvGrpSpPr>
            <p:grpSpPr>
              <a:xfrm>
                <a:off x="11017783" y="12354383"/>
                <a:ext cx="444427" cy="484129"/>
                <a:chOff x="3893083" y="2285569"/>
                <a:chExt cx="444427" cy="484129"/>
              </a:xfrm>
            </p:grpSpPr>
            <p:sp>
              <p:nvSpPr>
                <p:cNvPr id="118" name="Google Shape;118;p1"/>
                <p:cNvSpPr/>
                <p:nvPr/>
              </p:nvSpPr>
              <p:spPr>
                <a:xfrm>
                  <a:off x="3993999" y="2285569"/>
                  <a:ext cx="343511" cy="484129"/>
                </a:xfrm>
                <a:custGeom>
                  <a:avLst/>
                  <a:gdLst/>
                  <a:ahLst/>
                  <a:cxnLst/>
                  <a:rect l="l" t="t" r="r" b="b"/>
                  <a:pathLst>
                    <a:path w="11992" h="16901" extrusionOk="0">
                      <a:moveTo>
                        <a:pt x="3238" y="0"/>
                      </a:moveTo>
                      <a:cubicBezTo>
                        <a:pt x="2598" y="0"/>
                        <a:pt x="1957" y="249"/>
                        <a:pt x="1495" y="712"/>
                      </a:cubicBezTo>
                      <a:lnTo>
                        <a:pt x="0" y="2242"/>
                      </a:lnTo>
                      <a:lnTo>
                        <a:pt x="3523" y="5729"/>
                      </a:lnTo>
                      <a:lnTo>
                        <a:pt x="4875" y="4376"/>
                      </a:lnTo>
                      <a:lnTo>
                        <a:pt x="7472" y="6547"/>
                      </a:lnTo>
                      <a:cubicBezTo>
                        <a:pt x="6974" y="7650"/>
                        <a:pt x="7615" y="8966"/>
                        <a:pt x="8789" y="9287"/>
                      </a:cubicBezTo>
                      <a:lnTo>
                        <a:pt x="8789" y="13948"/>
                      </a:lnTo>
                      <a:lnTo>
                        <a:pt x="4982" y="13948"/>
                      </a:lnTo>
                      <a:cubicBezTo>
                        <a:pt x="4895" y="13938"/>
                        <a:pt x="4809" y="13933"/>
                        <a:pt x="4724" y="13933"/>
                      </a:cubicBezTo>
                      <a:cubicBezTo>
                        <a:pt x="3858" y="13933"/>
                        <a:pt x="3054" y="14416"/>
                        <a:pt x="2633" y="15193"/>
                      </a:cubicBezTo>
                      <a:cubicBezTo>
                        <a:pt x="2420" y="15549"/>
                        <a:pt x="2313" y="15976"/>
                        <a:pt x="2313" y="16403"/>
                      </a:cubicBezTo>
                      <a:cubicBezTo>
                        <a:pt x="2313" y="16687"/>
                        <a:pt x="2527" y="16901"/>
                        <a:pt x="2811" y="16901"/>
                      </a:cubicBezTo>
                      <a:lnTo>
                        <a:pt x="11102" y="16901"/>
                      </a:lnTo>
                      <a:cubicBezTo>
                        <a:pt x="11351" y="16901"/>
                        <a:pt x="11564" y="16687"/>
                        <a:pt x="11564" y="16403"/>
                      </a:cubicBezTo>
                      <a:lnTo>
                        <a:pt x="11564" y="14410"/>
                      </a:lnTo>
                      <a:cubicBezTo>
                        <a:pt x="11564" y="14161"/>
                        <a:pt x="11351" y="13948"/>
                        <a:pt x="11102" y="13948"/>
                      </a:cubicBezTo>
                      <a:lnTo>
                        <a:pt x="9750" y="13948"/>
                      </a:lnTo>
                      <a:lnTo>
                        <a:pt x="9750" y="9287"/>
                      </a:lnTo>
                      <a:cubicBezTo>
                        <a:pt x="11991" y="8717"/>
                        <a:pt x="11600" y="5408"/>
                        <a:pt x="9251" y="5408"/>
                      </a:cubicBezTo>
                      <a:cubicBezTo>
                        <a:pt x="8824" y="5408"/>
                        <a:pt x="8433" y="5515"/>
                        <a:pt x="8077" y="5800"/>
                      </a:cubicBezTo>
                      <a:lnTo>
                        <a:pt x="5444" y="3629"/>
                      </a:lnTo>
                      <a:cubicBezTo>
                        <a:pt x="6298" y="1993"/>
                        <a:pt x="5124" y="0"/>
                        <a:pt x="32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9" name="Google Shape;119;p1"/>
                <p:cNvSpPr/>
                <p:nvPr/>
              </p:nvSpPr>
              <p:spPr>
                <a:xfrm>
                  <a:off x="3893083" y="2360962"/>
                  <a:ext cx="189601" cy="187567"/>
                </a:xfrm>
                <a:custGeom>
                  <a:avLst/>
                  <a:gdLst/>
                  <a:ahLst/>
                  <a:cxnLst/>
                  <a:rect l="l" t="t" r="r" b="b"/>
                  <a:pathLst>
                    <a:path w="6619" h="6548" extrusionOk="0">
                      <a:moveTo>
                        <a:pt x="2527" y="1"/>
                      </a:moveTo>
                      <a:lnTo>
                        <a:pt x="428" y="464"/>
                      </a:lnTo>
                      <a:cubicBezTo>
                        <a:pt x="250" y="499"/>
                        <a:pt x="108" y="606"/>
                        <a:pt x="72" y="784"/>
                      </a:cubicBezTo>
                      <a:cubicBezTo>
                        <a:pt x="1" y="962"/>
                        <a:pt x="72" y="1175"/>
                        <a:pt x="179" y="1282"/>
                      </a:cubicBezTo>
                      <a:lnTo>
                        <a:pt x="5302" y="6406"/>
                      </a:lnTo>
                      <a:cubicBezTo>
                        <a:pt x="5409" y="6477"/>
                        <a:pt x="5516" y="6548"/>
                        <a:pt x="5658" y="6548"/>
                      </a:cubicBezTo>
                      <a:cubicBezTo>
                        <a:pt x="5872" y="6548"/>
                        <a:pt x="6085" y="6370"/>
                        <a:pt x="6156" y="6156"/>
                      </a:cubicBezTo>
                      <a:lnTo>
                        <a:pt x="6619" y="4093"/>
                      </a:lnTo>
                      <a:lnTo>
                        <a:pt x="2527"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0" name="Google Shape;120;p1"/>
                <p:cNvSpPr/>
                <p:nvPr/>
              </p:nvSpPr>
              <p:spPr>
                <a:xfrm>
                  <a:off x="3908379" y="2451681"/>
                  <a:ext cx="84617" cy="81237"/>
                </a:xfrm>
                <a:custGeom>
                  <a:avLst/>
                  <a:gdLst/>
                  <a:ahLst/>
                  <a:cxnLst/>
                  <a:rect l="l" t="t" r="r" b="b"/>
                  <a:pathLst>
                    <a:path w="2954" h="2836" extrusionOk="0">
                      <a:moveTo>
                        <a:pt x="143" y="1"/>
                      </a:moveTo>
                      <a:cubicBezTo>
                        <a:pt x="1" y="748"/>
                        <a:pt x="285" y="1531"/>
                        <a:pt x="819" y="2100"/>
                      </a:cubicBezTo>
                      <a:cubicBezTo>
                        <a:pt x="1302" y="2583"/>
                        <a:pt x="1939" y="2836"/>
                        <a:pt x="2600" y="2836"/>
                      </a:cubicBezTo>
                      <a:cubicBezTo>
                        <a:pt x="2717" y="2836"/>
                        <a:pt x="2836" y="2828"/>
                        <a:pt x="2954" y="2812"/>
                      </a:cubicBezTo>
                      <a:lnTo>
                        <a:pt x="14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grpSp>
      </p:grpSp>
      <p:grpSp>
        <p:nvGrpSpPr>
          <p:cNvPr id="121" name="Google Shape;121;p1"/>
          <p:cNvGrpSpPr/>
          <p:nvPr/>
        </p:nvGrpSpPr>
        <p:grpSpPr>
          <a:xfrm>
            <a:off x="10815849" y="14933067"/>
            <a:ext cx="8768351" cy="828391"/>
            <a:chOff x="10815849" y="14933067"/>
            <a:chExt cx="8768351" cy="828391"/>
          </a:xfrm>
        </p:grpSpPr>
        <p:sp>
          <p:nvSpPr>
            <p:cNvPr id="122" name="Google Shape;122;p1"/>
            <p:cNvSpPr/>
            <p:nvPr/>
          </p:nvSpPr>
          <p:spPr>
            <a:xfrm>
              <a:off x="11502018" y="15067065"/>
              <a:ext cx="8082182" cy="647936"/>
            </a:xfrm>
            <a:prstGeom prst="snip2DiagRect">
              <a:avLst>
                <a:gd name="adj1" fmla="val 0"/>
                <a:gd name="adj2" fmla="val 16667"/>
              </a:avLst>
            </a:prstGeom>
            <a:solidFill>
              <a:schemeClr val="accent1"/>
            </a:solidFill>
            <a:ln w="25400" cap="flat" cmpd="sng">
              <a:solidFill>
                <a:srgbClr val="904C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23" name="Google Shape;123;p1"/>
            <p:cNvSpPr/>
            <p:nvPr/>
          </p:nvSpPr>
          <p:spPr>
            <a:xfrm>
              <a:off x="11587492" y="15067065"/>
              <a:ext cx="7576808" cy="694393"/>
            </a:xfrm>
            <a:prstGeom prst="rect">
              <a:avLst/>
            </a:prstGeom>
            <a:noFill/>
            <a:ln>
              <a:noFill/>
            </a:ln>
          </p:spPr>
          <p:txBody>
            <a:bodyPr spcFirstLastPara="1" wrap="square" lIns="274300" tIns="45700" rIns="274300"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294983"/>
                  </a:solidFill>
                  <a:latin typeface="Oswald"/>
                  <a:ea typeface="Oswald"/>
                  <a:cs typeface="Oswald"/>
                  <a:sym typeface="Oswald"/>
                </a:rPr>
                <a:t>COMMERCIALIZATION POTENTIAL</a:t>
              </a:r>
              <a:endParaRPr sz="4000" b="1" i="0" u="none" strike="noStrike" cap="none">
                <a:solidFill>
                  <a:srgbClr val="294983"/>
                </a:solidFill>
                <a:latin typeface="Oswald"/>
                <a:ea typeface="Oswald"/>
                <a:cs typeface="Oswald"/>
                <a:sym typeface="Oswald"/>
              </a:endParaRPr>
            </a:p>
          </p:txBody>
        </p:sp>
        <p:grpSp>
          <p:nvGrpSpPr>
            <p:cNvPr id="124" name="Google Shape;124;p1"/>
            <p:cNvGrpSpPr/>
            <p:nvPr/>
          </p:nvGrpSpPr>
          <p:grpSpPr>
            <a:xfrm>
              <a:off x="10815849" y="14933067"/>
              <a:ext cx="828391" cy="828391"/>
              <a:chOff x="10815849" y="15441066"/>
              <a:chExt cx="828391" cy="828391"/>
            </a:xfrm>
          </p:grpSpPr>
          <p:sp>
            <p:nvSpPr>
              <p:cNvPr id="125" name="Google Shape;125;p1"/>
              <p:cNvSpPr/>
              <p:nvPr/>
            </p:nvSpPr>
            <p:spPr>
              <a:xfrm>
                <a:off x="10815849" y="15441066"/>
                <a:ext cx="828391" cy="828391"/>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26" name="Google Shape;126;p1"/>
              <p:cNvGrpSpPr/>
              <p:nvPr/>
            </p:nvGrpSpPr>
            <p:grpSpPr>
              <a:xfrm>
                <a:off x="10984717" y="15614828"/>
                <a:ext cx="523027" cy="518966"/>
                <a:chOff x="7680837" y="2688630"/>
                <a:chExt cx="640572" cy="635599"/>
              </a:xfrm>
            </p:grpSpPr>
            <p:sp>
              <p:nvSpPr>
                <p:cNvPr id="127" name="Google Shape;127;p1"/>
                <p:cNvSpPr/>
                <p:nvPr/>
              </p:nvSpPr>
              <p:spPr>
                <a:xfrm>
                  <a:off x="7680837" y="2914121"/>
                  <a:ext cx="223039" cy="410108"/>
                </a:xfrm>
                <a:custGeom>
                  <a:avLst/>
                  <a:gdLst/>
                  <a:ahLst/>
                  <a:cxnLst/>
                  <a:rect l="l" t="t" r="r" b="b"/>
                  <a:pathLst>
                    <a:path w="6368" h="11709" extrusionOk="0">
                      <a:moveTo>
                        <a:pt x="3184" y="0"/>
                      </a:moveTo>
                      <a:cubicBezTo>
                        <a:pt x="1415" y="0"/>
                        <a:pt x="0" y="1450"/>
                        <a:pt x="0" y="3184"/>
                      </a:cubicBezTo>
                      <a:lnTo>
                        <a:pt x="0" y="5837"/>
                      </a:lnTo>
                      <a:cubicBezTo>
                        <a:pt x="0" y="6155"/>
                        <a:pt x="212" y="6367"/>
                        <a:pt x="531" y="6367"/>
                      </a:cubicBezTo>
                      <a:lnTo>
                        <a:pt x="1097" y="6367"/>
                      </a:lnTo>
                      <a:lnTo>
                        <a:pt x="1592" y="11214"/>
                      </a:lnTo>
                      <a:cubicBezTo>
                        <a:pt x="1592" y="11497"/>
                        <a:pt x="1840" y="11709"/>
                        <a:pt x="2123" y="11709"/>
                      </a:cubicBezTo>
                      <a:lnTo>
                        <a:pt x="4245" y="11709"/>
                      </a:lnTo>
                      <a:cubicBezTo>
                        <a:pt x="4493" y="11709"/>
                        <a:pt x="4740" y="11497"/>
                        <a:pt x="4776" y="11249"/>
                      </a:cubicBezTo>
                      <a:lnTo>
                        <a:pt x="5235" y="6403"/>
                      </a:lnTo>
                      <a:lnTo>
                        <a:pt x="5837" y="6403"/>
                      </a:lnTo>
                      <a:cubicBezTo>
                        <a:pt x="6120" y="6403"/>
                        <a:pt x="6367" y="6155"/>
                        <a:pt x="6367" y="5872"/>
                      </a:cubicBezTo>
                      <a:lnTo>
                        <a:pt x="6367" y="3219"/>
                      </a:lnTo>
                      <a:cubicBezTo>
                        <a:pt x="6367" y="1450"/>
                        <a:pt x="4917" y="36"/>
                        <a:pt x="3184" y="36"/>
                      </a:cubicBezTo>
                      <a:lnTo>
                        <a:pt x="318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8" name="Google Shape;128;p1"/>
                <p:cNvSpPr/>
                <p:nvPr/>
              </p:nvSpPr>
              <p:spPr>
                <a:xfrm>
                  <a:off x="7750221" y="2688630"/>
                  <a:ext cx="571188" cy="411369"/>
                </a:xfrm>
                <a:custGeom>
                  <a:avLst/>
                  <a:gdLst/>
                  <a:ahLst/>
                  <a:cxnLst/>
                  <a:rect l="l" t="t" r="r" b="b"/>
                  <a:pathLst>
                    <a:path w="16308" h="11745" extrusionOk="0">
                      <a:moveTo>
                        <a:pt x="13442" y="2158"/>
                      </a:moveTo>
                      <a:cubicBezTo>
                        <a:pt x="13725" y="2158"/>
                        <a:pt x="13973" y="2406"/>
                        <a:pt x="13973" y="2689"/>
                      </a:cubicBezTo>
                      <a:lnTo>
                        <a:pt x="13973" y="9091"/>
                      </a:lnTo>
                      <a:cubicBezTo>
                        <a:pt x="13973" y="9374"/>
                        <a:pt x="13725" y="9586"/>
                        <a:pt x="13442" y="9586"/>
                      </a:cubicBezTo>
                      <a:lnTo>
                        <a:pt x="7075" y="9586"/>
                      </a:lnTo>
                      <a:cubicBezTo>
                        <a:pt x="6756" y="9586"/>
                        <a:pt x="6544" y="9374"/>
                        <a:pt x="6544" y="9056"/>
                      </a:cubicBezTo>
                      <a:lnTo>
                        <a:pt x="6544" y="6933"/>
                      </a:lnTo>
                      <a:cubicBezTo>
                        <a:pt x="6544" y="6650"/>
                        <a:pt x="6756" y="6403"/>
                        <a:pt x="7075" y="6403"/>
                      </a:cubicBezTo>
                      <a:lnTo>
                        <a:pt x="8667" y="6403"/>
                      </a:lnTo>
                      <a:lnTo>
                        <a:pt x="8667" y="4811"/>
                      </a:lnTo>
                      <a:cubicBezTo>
                        <a:pt x="8667" y="4528"/>
                        <a:pt x="8879" y="4280"/>
                        <a:pt x="9197" y="4280"/>
                      </a:cubicBezTo>
                      <a:lnTo>
                        <a:pt x="10789" y="4280"/>
                      </a:lnTo>
                      <a:lnTo>
                        <a:pt x="10789" y="2689"/>
                      </a:lnTo>
                      <a:cubicBezTo>
                        <a:pt x="10789" y="2406"/>
                        <a:pt x="11037" y="2158"/>
                        <a:pt x="11320" y="2158"/>
                      </a:cubicBezTo>
                      <a:close/>
                      <a:moveTo>
                        <a:pt x="708" y="0"/>
                      </a:moveTo>
                      <a:cubicBezTo>
                        <a:pt x="0" y="0"/>
                        <a:pt x="0" y="1061"/>
                        <a:pt x="708" y="1061"/>
                      </a:cubicBezTo>
                      <a:lnTo>
                        <a:pt x="1238" y="1061"/>
                      </a:lnTo>
                      <a:cubicBezTo>
                        <a:pt x="3007" y="1097"/>
                        <a:pt x="4422" y="2512"/>
                        <a:pt x="4422" y="4280"/>
                      </a:cubicBezTo>
                      <a:cubicBezTo>
                        <a:pt x="4422" y="4988"/>
                        <a:pt x="4174" y="5660"/>
                        <a:pt x="3750" y="6226"/>
                      </a:cubicBezTo>
                      <a:cubicBezTo>
                        <a:pt x="4811" y="7004"/>
                        <a:pt x="5483" y="8278"/>
                        <a:pt x="5483" y="9622"/>
                      </a:cubicBezTo>
                      <a:lnTo>
                        <a:pt x="5483" y="11744"/>
                      </a:lnTo>
                      <a:lnTo>
                        <a:pt x="15600" y="11744"/>
                      </a:lnTo>
                      <a:cubicBezTo>
                        <a:pt x="16307" y="11744"/>
                        <a:pt x="16307" y="10683"/>
                        <a:pt x="15600" y="10683"/>
                      </a:cubicBezTo>
                      <a:lnTo>
                        <a:pt x="15034" y="10683"/>
                      </a:lnTo>
                      <a:lnTo>
                        <a:pt x="15034" y="1061"/>
                      </a:lnTo>
                      <a:lnTo>
                        <a:pt x="15600" y="1061"/>
                      </a:lnTo>
                      <a:cubicBezTo>
                        <a:pt x="16307" y="1061"/>
                        <a:pt x="16307" y="0"/>
                        <a:pt x="15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nvGrpSpPr>
                <p:cNvPr id="129" name="Google Shape;129;p1"/>
                <p:cNvGrpSpPr/>
                <p:nvPr/>
              </p:nvGrpSpPr>
              <p:grpSpPr>
                <a:xfrm>
                  <a:off x="7691975" y="2765440"/>
                  <a:ext cx="510489" cy="223040"/>
                  <a:chOff x="7691975" y="2765440"/>
                  <a:chExt cx="510489" cy="223040"/>
                </a:xfrm>
              </p:grpSpPr>
              <p:sp>
                <p:nvSpPr>
                  <p:cNvPr id="130" name="Google Shape;130;p1"/>
                  <p:cNvSpPr/>
                  <p:nvPr/>
                </p:nvSpPr>
                <p:spPr>
                  <a:xfrm>
                    <a:off x="7691975" y="2765440"/>
                    <a:ext cx="174740" cy="149101"/>
                  </a:xfrm>
                  <a:custGeom>
                    <a:avLst/>
                    <a:gdLst/>
                    <a:ahLst/>
                    <a:cxnLst/>
                    <a:rect l="l" t="t" r="r" b="b"/>
                    <a:pathLst>
                      <a:path w="4989" h="4257" extrusionOk="0">
                        <a:moveTo>
                          <a:pt x="2866" y="0"/>
                        </a:moveTo>
                        <a:cubicBezTo>
                          <a:pt x="956" y="0"/>
                          <a:pt x="0" y="2300"/>
                          <a:pt x="1345" y="3644"/>
                        </a:cubicBezTo>
                        <a:cubicBezTo>
                          <a:pt x="1778" y="4066"/>
                          <a:pt x="2311" y="4256"/>
                          <a:pt x="2834" y="4256"/>
                        </a:cubicBezTo>
                        <a:cubicBezTo>
                          <a:pt x="3933" y="4256"/>
                          <a:pt x="4988" y="3417"/>
                          <a:pt x="4988" y="2123"/>
                        </a:cubicBezTo>
                        <a:cubicBezTo>
                          <a:pt x="4988" y="955"/>
                          <a:pt x="4033" y="0"/>
                          <a:pt x="286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1" name="Google Shape;131;p1"/>
                  <p:cNvSpPr/>
                  <p:nvPr/>
                </p:nvSpPr>
                <p:spPr>
                  <a:xfrm>
                    <a:off x="8090909" y="2875699"/>
                    <a:ext cx="37232" cy="111555"/>
                  </a:xfrm>
                  <a:custGeom>
                    <a:avLst/>
                    <a:gdLst/>
                    <a:ahLst/>
                    <a:cxnLst/>
                    <a:rect l="l" t="t" r="r" b="b"/>
                    <a:pathLst>
                      <a:path w="1063" h="3185" extrusionOk="0">
                        <a:moveTo>
                          <a:pt x="1" y="1"/>
                        </a:moveTo>
                        <a:lnTo>
                          <a:pt x="1" y="3184"/>
                        </a:lnTo>
                        <a:lnTo>
                          <a:pt x="1062" y="3184"/>
                        </a:lnTo>
                        <a:lnTo>
                          <a:pt x="10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2" name="Google Shape;132;p1"/>
                  <p:cNvSpPr/>
                  <p:nvPr/>
                </p:nvSpPr>
                <p:spPr>
                  <a:xfrm>
                    <a:off x="8165267" y="2801376"/>
                    <a:ext cx="37197" cy="187104"/>
                  </a:xfrm>
                  <a:custGeom>
                    <a:avLst/>
                    <a:gdLst/>
                    <a:ahLst/>
                    <a:cxnLst/>
                    <a:rect l="l" t="t" r="r" b="b"/>
                    <a:pathLst>
                      <a:path w="1062" h="5342" extrusionOk="0">
                        <a:moveTo>
                          <a:pt x="0" y="0"/>
                        </a:moveTo>
                        <a:lnTo>
                          <a:pt x="0" y="5342"/>
                        </a:lnTo>
                        <a:lnTo>
                          <a:pt x="1062" y="5342"/>
                        </a:lnTo>
                        <a:lnTo>
                          <a:pt x="1062"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3" name="Google Shape;133;p1"/>
                  <p:cNvSpPr/>
                  <p:nvPr/>
                </p:nvSpPr>
                <p:spPr>
                  <a:xfrm>
                    <a:off x="8016586" y="2950022"/>
                    <a:ext cx="37197" cy="37232"/>
                  </a:xfrm>
                  <a:custGeom>
                    <a:avLst/>
                    <a:gdLst/>
                    <a:ahLst/>
                    <a:cxnLst/>
                    <a:rect l="l" t="t" r="r" b="b"/>
                    <a:pathLst>
                      <a:path w="1062" h="1063" extrusionOk="0">
                        <a:moveTo>
                          <a:pt x="0" y="1"/>
                        </a:moveTo>
                        <a:lnTo>
                          <a:pt x="0" y="1062"/>
                        </a:lnTo>
                        <a:lnTo>
                          <a:pt x="1062" y="1062"/>
                        </a:lnTo>
                        <a:lnTo>
                          <a:pt x="1062"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grpSp>
        </p:grpSp>
      </p:grpSp>
      <p:grpSp>
        <p:nvGrpSpPr>
          <p:cNvPr id="134" name="Google Shape;134;p1"/>
          <p:cNvGrpSpPr/>
          <p:nvPr/>
        </p:nvGrpSpPr>
        <p:grpSpPr>
          <a:xfrm>
            <a:off x="10984024" y="22014718"/>
            <a:ext cx="4099649" cy="647936"/>
            <a:chOff x="10984024" y="22014718"/>
            <a:chExt cx="4099649" cy="647936"/>
          </a:xfrm>
        </p:grpSpPr>
        <p:sp>
          <p:nvSpPr>
            <p:cNvPr id="135" name="Google Shape;135;p1"/>
            <p:cNvSpPr/>
            <p:nvPr/>
          </p:nvSpPr>
          <p:spPr>
            <a:xfrm>
              <a:off x="11502018" y="22014718"/>
              <a:ext cx="3433918" cy="647936"/>
            </a:xfrm>
            <a:prstGeom prst="snip2DiagRect">
              <a:avLst>
                <a:gd name="adj1" fmla="val 0"/>
                <a:gd name="adj2" fmla="val 16667"/>
              </a:avLst>
            </a:prstGeom>
            <a:solidFill>
              <a:srgbClr val="E5D5B6"/>
            </a:solidFill>
            <a:ln w="25400" cap="flat" cmpd="sng">
              <a:solidFill>
                <a:srgbClr val="904C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6" name="Google Shape;136;p1"/>
            <p:cNvSpPr/>
            <p:nvPr/>
          </p:nvSpPr>
          <p:spPr>
            <a:xfrm>
              <a:off x="11587492" y="22022152"/>
              <a:ext cx="3496181" cy="620985"/>
            </a:xfrm>
            <a:prstGeom prst="rect">
              <a:avLst/>
            </a:prstGeom>
            <a:noFill/>
            <a:ln>
              <a:noFill/>
            </a:ln>
          </p:spPr>
          <p:txBody>
            <a:bodyPr spcFirstLastPara="1" wrap="square" lIns="274300" tIns="45700" rIns="274300"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294983"/>
                  </a:solidFill>
                  <a:latin typeface="Oswald"/>
                  <a:ea typeface="Oswald"/>
                  <a:cs typeface="Oswald"/>
                  <a:sym typeface="Oswald"/>
                </a:rPr>
                <a:t>RECOGNITION</a:t>
              </a:r>
              <a:endParaRPr sz="4000" b="1" i="0" u="none" strike="noStrike" cap="none">
                <a:solidFill>
                  <a:srgbClr val="294983"/>
                </a:solidFill>
                <a:latin typeface="Oswald"/>
                <a:ea typeface="Oswald"/>
                <a:cs typeface="Oswald"/>
                <a:sym typeface="Oswald"/>
              </a:endParaRPr>
            </a:p>
          </p:txBody>
        </p:sp>
        <p:grpSp>
          <p:nvGrpSpPr>
            <p:cNvPr id="137" name="Google Shape;137;p1"/>
            <p:cNvGrpSpPr/>
            <p:nvPr/>
          </p:nvGrpSpPr>
          <p:grpSpPr>
            <a:xfrm>
              <a:off x="10984024" y="22046142"/>
              <a:ext cx="517994" cy="519024"/>
              <a:chOff x="5572086" y="3762742"/>
              <a:chExt cx="634408" cy="635669"/>
            </a:xfrm>
          </p:grpSpPr>
          <p:sp>
            <p:nvSpPr>
              <p:cNvPr id="138" name="Google Shape;138;p1"/>
              <p:cNvSpPr/>
              <p:nvPr/>
            </p:nvSpPr>
            <p:spPr>
              <a:xfrm>
                <a:off x="5583259" y="3839867"/>
                <a:ext cx="174705" cy="148471"/>
              </a:xfrm>
              <a:custGeom>
                <a:avLst/>
                <a:gdLst/>
                <a:ahLst/>
                <a:cxnLst/>
                <a:rect l="l" t="t" r="r" b="b"/>
                <a:pathLst>
                  <a:path w="4988" h="4239" extrusionOk="0">
                    <a:moveTo>
                      <a:pt x="2840" y="1"/>
                    </a:moveTo>
                    <a:cubicBezTo>
                      <a:pt x="2315" y="1"/>
                      <a:pt x="1780" y="195"/>
                      <a:pt x="1344" y="630"/>
                    </a:cubicBezTo>
                    <a:cubicBezTo>
                      <a:pt x="0" y="1974"/>
                      <a:pt x="955" y="4238"/>
                      <a:pt x="2865" y="4238"/>
                    </a:cubicBezTo>
                    <a:cubicBezTo>
                      <a:pt x="4033" y="4238"/>
                      <a:pt x="4988" y="3283"/>
                      <a:pt x="4988" y="2116"/>
                    </a:cubicBezTo>
                    <a:cubicBezTo>
                      <a:pt x="4988" y="848"/>
                      <a:pt x="3936" y="1"/>
                      <a:pt x="28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9" name="Google Shape;139;p1"/>
              <p:cNvSpPr/>
              <p:nvPr/>
            </p:nvSpPr>
            <p:spPr>
              <a:xfrm>
                <a:off x="5995819" y="3839867"/>
                <a:ext cx="173479" cy="148471"/>
              </a:xfrm>
              <a:custGeom>
                <a:avLst/>
                <a:gdLst/>
                <a:ahLst/>
                <a:cxnLst/>
                <a:rect l="l" t="t" r="r" b="b"/>
                <a:pathLst>
                  <a:path w="4953" h="4239" extrusionOk="0">
                    <a:moveTo>
                      <a:pt x="2805" y="1"/>
                    </a:moveTo>
                    <a:cubicBezTo>
                      <a:pt x="2280" y="1"/>
                      <a:pt x="1745" y="195"/>
                      <a:pt x="1310" y="630"/>
                    </a:cubicBezTo>
                    <a:cubicBezTo>
                      <a:pt x="1" y="1939"/>
                      <a:pt x="920" y="4238"/>
                      <a:pt x="2831" y="4238"/>
                    </a:cubicBezTo>
                    <a:cubicBezTo>
                      <a:pt x="3998" y="4238"/>
                      <a:pt x="4953" y="3283"/>
                      <a:pt x="4953" y="2116"/>
                    </a:cubicBezTo>
                    <a:cubicBezTo>
                      <a:pt x="4953" y="848"/>
                      <a:pt x="3902" y="1"/>
                      <a:pt x="280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0" name="Google Shape;140;p1"/>
              <p:cNvSpPr/>
              <p:nvPr/>
            </p:nvSpPr>
            <p:spPr>
              <a:xfrm>
                <a:off x="5764128" y="3762742"/>
                <a:ext cx="218101" cy="185948"/>
              </a:xfrm>
              <a:custGeom>
                <a:avLst/>
                <a:gdLst/>
                <a:ahLst/>
                <a:cxnLst/>
                <a:rect l="l" t="t" r="r" b="b"/>
                <a:pathLst>
                  <a:path w="6227" h="5309" extrusionOk="0">
                    <a:moveTo>
                      <a:pt x="3544" y="0"/>
                    </a:moveTo>
                    <a:cubicBezTo>
                      <a:pt x="2886" y="0"/>
                      <a:pt x="2213" y="242"/>
                      <a:pt x="1663" y="780"/>
                    </a:cubicBezTo>
                    <a:cubicBezTo>
                      <a:pt x="1" y="2443"/>
                      <a:pt x="1203" y="5308"/>
                      <a:pt x="3574" y="5308"/>
                    </a:cubicBezTo>
                    <a:cubicBezTo>
                      <a:pt x="5024" y="5308"/>
                      <a:pt x="6227" y="4141"/>
                      <a:pt x="6227" y="2655"/>
                    </a:cubicBezTo>
                    <a:cubicBezTo>
                      <a:pt x="6227" y="1053"/>
                      <a:pt x="4917" y="0"/>
                      <a:pt x="354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1" name="Google Shape;141;p1"/>
              <p:cNvSpPr/>
              <p:nvPr/>
            </p:nvSpPr>
            <p:spPr>
              <a:xfrm>
                <a:off x="5759190" y="3951106"/>
                <a:ext cx="260201" cy="447304"/>
              </a:xfrm>
              <a:custGeom>
                <a:avLst/>
                <a:gdLst/>
                <a:ahLst/>
                <a:cxnLst/>
                <a:rect l="l" t="t" r="r" b="b"/>
                <a:pathLst>
                  <a:path w="7429" h="12771" extrusionOk="0">
                    <a:moveTo>
                      <a:pt x="3184" y="1"/>
                    </a:moveTo>
                    <a:cubicBezTo>
                      <a:pt x="1344" y="249"/>
                      <a:pt x="0" y="1805"/>
                      <a:pt x="0" y="3644"/>
                    </a:cubicBezTo>
                    <a:lnTo>
                      <a:pt x="0" y="6863"/>
                    </a:lnTo>
                    <a:cubicBezTo>
                      <a:pt x="0" y="7146"/>
                      <a:pt x="213" y="7394"/>
                      <a:pt x="531" y="7394"/>
                    </a:cubicBezTo>
                    <a:lnTo>
                      <a:pt x="1698" y="7394"/>
                    </a:lnTo>
                    <a:lnTo>
                      <a:pt x="2123" y="12276"/>
                    </a:lnTo>
                    <a:cubicBezTo>
                      <a:pt x="2123" y="12559"/>
                      <a:pt x="2370" y="12771"/>
                      <a:pt x="2653" y="12771"/>
                    </a:cubicBezTo>
                    <a:lnTo>
                      <a:pt x="4776" y="12771"/>
                    </a:lnTo>
                    <a:cubicBezTo>
                      <a:pt x="5059" y="12771"/>
                      <a:pt x="5271" y="12559"/>
                      <a:pt x="5306" y="12276"/>
                    </a:cubicBezTo>
                    <a:lnTo>
                      <a:pt x="5695" y="7394"/>
                    </a:lnTo>
                    <a:lnTo>
                      <a:pt x="6898" y="7394"/>
                    </a:lnTo>
                    <a:cubicBezTo>
                      <a:pt x="7181" y="7394"/>
                      <a:pt x="7429" y="7146"/>
                      <a:pt x="7429" y="6863"/>
                    </a:cubicBezTo>
                    <a:lnTo>
                      <a:pt x="7429" y="3680"/>
                    </a:lnTo>
                    <a:cubicBezTo>
                      <a:pt x="7429" y="1840"/>
                      <a:pt x="6049" y="284"/>
                      <a:pt x="4245" y="1"/>
                    </a:cubicBezTo>
                    <a:lnTo>
                      <a:pt x="4245" y="3644"/>
                    </a:lnTo>
                    <a:cubicBezTo>
                      <a:pt x="4245" y="3998"/>
                      <a:pt x="3980" y="4175"/>
                      <a:pt x="3715" y="4175"/>
                    </a:cubicBezTo>
                    <a:cubicBezTo>
                      <a:pt x="3449" y="4175"/>
                      <a:pt x="3184" y="3998"/>
                      <a:pt x="3184" y="3644"/>
                    </a:cubicBezTo>
                    <a:lnTo>
                      <a:pt x="318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2" name="Google Shape;142;p1"/>
              <p:cNvSpPr/>
              <p:nvPr/>
            </p:nvSpPr>
            <p:spPr>
              <a:xfrm>
                <a:off x="5572086" y="3988303"/>
                <a:ext cx="180939" cy="410108"/>
              </a:xfrm>
              <a:custGeom>
                <a:avLst/>
                <a:gdLst/>
                <a:ahLst/>
                <a:cxnLst/>
                <a:rect l="l" t="t" r="r" b="b"/>
                <a:pathLst>
                  <a:path w="5166" h="11709" extrusionOk="0">
                    <a:moveTo>
                      <a:pt x="3184" y="0"/>
                    </a:moveTo>
                    <a:cubicBezTo>
                      <a:pt x="1416" y="0"/>
                      <a:pt x="1" y="1451"/>
                      <a:pt x="1" y="3219"/>
                    </a:cubicBezTo>
                    <a:lnTo>
                      <a:pt x="1" y="5872"/>
                    </a:lnTo>
                    <a:cubicBezTo>
                      <a:pt x="1" y="6155"/>
                      <a:pt x="213" y="6403"/>
                      <a:pt x="531" y="6403"/>
                    </a:cubicBezTo>
                    <a:lnTo>
                      <a:pt x="1097" y="6403"/>
                    </a:lnTo>
                    <a:lnTo>
                      <a:pt x="1593" y="11214"/>
                    </a:lnTo>
                    <a:cubicBezTo>
                      <a:pt x="1593" y="11497"/>
                      <a:pt x="1840" y="11709"/>
                      <a:pt x="2123" y="11709"/>
                    </a:cubicBezTo>
                    <a:lnTo>
                      <a:pt x="4246" y="11709"/>
                    </a:lnTo>
                    <a:cubicBezTo>
                      <a:pt x="4493" y="11709"/>
                      <a:pt x="4741" y="11497"/>
                      <a:pt x="4776" y="11214"/>
                    </a:cubicBezTo>
                    <a:lnTo>
                      <a:pt x="5165" y="7287"/>
                    </a:lnTo>
                    <a:cubicBezTo>
                      <a:pt x="4599" y="7040"/>
                      <a:pt x="4246" y="6474"/>
                      <a:pt x="4246" y="5872"/>
                    </a:cubicBezTo>
                    <a:lnTo>
                      <a:pt x="4246" y="5837"/>
                    </a:lnTo>
                    <a:lnTo>
                      <a:pt x="4246" y="2653"/>
                    </a:lnTo>
                    <a:cubicBezTo>
                      <a:pt x="4246" y="1910"/>
                      <a:pt x="4423" y="1132"/>
                      <a:pt x="4812" y="460"/>
                    </a:cubicBezTo>
                    <a:cubicBezTo>
                      <a:pt x="4316" y="177"/>
                      <a:pt x="3750" y="0"/>
                      <a:pt x="31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3" name="Google Shape;143;p1"/>
              <p:cNvSpPr/>
              <p:nvPr/>
            </p:nvSpPr>
            <p:spPr>
              <a:xfrm>
                <a:off x="6025555" y="3988303"/>
                <a:ext cx="180939" cy="410108"/>
              </a:xfrm>
              <a:custGeom>
                <a:avLst/>
                <a:gdLst/>
                <a:ahLst/>
                <a:cxnLst/>
                <a:rect l="l" t="t" r="r" b="b"/>
                <a:pathLst>
                  <a:path w="5166" h="11709" extrusionOk="0">
                    <a:moveTo>
                      <a:pt x="1982" y="0"/>
                    </a:moveTo>
                    <a:cubicBezTo>
                      <a:pt x="1416" y="0"/>
                      <a:pt x="850" y="142"/>
                      <a:pt x="354" y="460"/>
                    </a:cubicBezTo>
                    <a:cubicBezTo>
                      <a:pt x="743" y="1132"/>
                      <a:pt x="920" y="1875"/>
                      <a:pt x="920" y="2653"/>
                    </a:cubicBezTo>
                    <a:lnTo>
                      <a:pt x="920" y="5837"/>
                    </a:lnTo>
                    <a:cubicBezTo>
                      <a:pt x="920" y="6474"/>
                      <a:pt x="567" y="7040"/>
                      <a:pt x="1" y="7287"/>
                    </a:cubicBezTo>
                    <a:lnTo>
                      <a:pt x="390" y="11214"/>
                    </a:lnTo>
                    <a:cubicBezTo>
                      <a:pt x="425" y="11497"/>
                      <a:pt x="637" y="11674"/>
                      <a:pt x="920" y="11709"/>
                    </a:cubicBezTo>
                    <a:lnTo>
                      <a:pt x="3043" y="11709"/>
                    </a:lnTo>
                    <a:cubicBezTo>
                      <a:pt x="3326" y="11674"/>
                      <a:pt x="3538" y="11497"/>
                      <a:pt x="3573" y="11214"/>
                    </a:cubicBezTo>
                    <a:lnTo>
                      <a:pt x="4069" y="6367"/>
                    </a:lnTo>
                    <a:lnTo>
                      <a:pt x="4635" y="6367"/>
                    </a:lnTo>
                    <a:cubicBezTo>
                      <a:pt x="4918" y="6367"/>
                      <a:pt x="5165" y="6155"/>
                      <a:pt x="5165" y="5837"/>
                    </a:cubicBezTo>
                    <a:lnTo>
                      <a:pt x="5165" y="3184"/>
                    </a:lnTo>
                    <a:cubicBezTo>
                      <a:pt x="5165" y="1451"/>
                      <a:pt x="3750" y="0"/>
                      <a:pt x="198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grpSp>
      <p:grpSp>
        <p:nvGrpSpPr>
          <p:cNvPr id="144" name="Google Shape;144;p1"/>
          <p:cNvGrpSpPr/>
          <p:nvPr/>
        </p:nvGrpSpPr>
        <p:grpSpPr>
          <a:xfrm>
            <a:off x="13253927" y="18498284"/>
            <a:ext cx="3482100" cy="2541300"/>
            <a:chOff x="1111350" y="2062175"/>
            <a:chExt cx="3482100" cy="2541300"/>
          </a:xfrm>
        </p:grpSpPr>
        <p:sp>
          <p:nvSpPr>
            <p:cNvPr id="145" name="Google Shape;145;p1"/>
            <p:cNvSpPr/>
            <p:nvPr/>
          </p:nvSpPr>
          <p:spPr>
            <a:xfrm>
              <a:off x="1111350" y="2062175"/>
              <a:ext cx="3482100" cy="2541300"/>
            </a:xfrm>
            <a:prstGeom prst="roundRect">
              <a:avLst>
                <a:gd name="adj" fmla="val 4125"/>
              </a:avLst>
            </a:prstGeom>
            <a:solidFill>
              <a:srgbClr val="FDF9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6" name="Google Shape;146;p1"/>
            <p:cNvGrpSpPr/>
            <p:nvPr/>
          </p:nvGrpSpPr>
          <p:grpSpPr>
            <a:xfrm>
              <a:off x="4381672" y="2197553"/>
              <a:ext cx="77703" cy="77703"/>
              <a:chOff x="1990725" y="2252675"/>
              <a:chExt cx="131100" cy="131100"/>
            </a:xfrm>
          </p:grpSpPr>
          <p:cxnSp>
            <p:nvCxnSpPr>
              <p:cNvPr id="147" name="Google Shape;147;p1"/>
              <p:cNvCxnSpPr/>
              <p:nvPr/>
            </p:nvCxnSpPr>
            <p:spPr>
              <a:xfrm>
                <a:off x="1990725" y="2252675"/>
                <a:ext cx="131100" cy="131100"/>
              </a:xfrm>
              <a:prstGeom prst="straightConnector1">
                <a:avLst/>
              </a:prstGeom>
              <a:noFill/>
              <a:ln w="19050" cap="rnd" cmpd="sng">
                <a:solidFill>
                  <a:srgbClr val="545E66"/>
                </a:solidFill>
                <a:prstDash val="solid"/>
                <a:round/>
                <a:headEnd type="none" w="sm" len="sm"/>
                <a:tailEnd type="none" w="sm" len="sm"/>
              </a:ln>
            </p:spPr>
          </p:cxnSp>
          <p:cxnSp>
            <p:nvCxnSpPr>
              <p:cNvPr id="148" name="Google Shape;148;p1"/>
              <p:cNvCxnSpPr/>
              <p:nvPr/>
            </p:nvCxnSpPr>
            <p:spPr>
              <a:xfrm flipH="1">
                <a:off x="1990725" y="2252675"/>
                <a:ext cx="131100" cy="131100"/>
              </a:xfrm>
              <a:prstGeom prst="straightConnector1">
                <a:avLst/>
              </a:prstGeom>
              <a:noFill/>
              <a:ln w="19050" cap="rnd" cmpd="sng">
                <a:solidFill>
                  <a:srgbClr val="545E66"/>
                </a:solidFill>
                <a:prstDash val="solid"/>
                <a:round/>
                <a:headEnd type="none" w="sm" len="sm"/>
                <a:tailEnd type="none" w="sm" len="sm"/>
              </a:ln>
            </p:spPr>
          </p:cxnSp>
        </p:grpSp>
      </p:grpSp>
      <p:sp>
        <p:nvSpPr>
          <p:cNvPr id="149" name="Google Shape;149;p1"/>
          <p:cNvSpPr txBox="1"/>
          <p:nvPr/>
        </p:nvSpPr>
        <p:spPr>
          <a:xfrm>
            <a:off x="13374877" y="18536384"/>
            <a:ext cx="2395500" cy="40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545E66"/>
                </a:solidFill>
                <a:latin typeface="Open Sans SemiBold"/>
                <a:ea typeface="Open Sans SemiBold"/>
                <a:cs typeface="Open Sans SemiBold"/>
                <a:sym typeface="Open Sans SemiBold"/>
              </a:rPr>
              <a:t>Activity resume</a:t>
            </a:r>
            <a:endParaRPr sz="1400" b="0" i="0" u="none" strike="noStrike" cap="none">
              <a:solidFill>
                <a:srgbClr val="545E66"/>
              </a:solidFill>
              <a:latin typeface="Open Sans SemiBold"/>
              <a:ea typeface="Open Sans SemiBold"/>
              <a:cs typeface="Open Sans SemiBold"/>
              <a:sym typeface="Open Sans SemiBold"/>
            </a:endParaRPr>
          </a:p>
        </p:txBody>
      </p:sp>
      <p:grpSp>
        <p:nvGrpSpPr>
          <p:cNvPr id="150" name="Google Shape;150;p1"/>
          <p:cNvGrpSpPr/>
          <p:nvPr/>
        </p:nvGrpSpPr>
        <p:grpSpPr>
          <a:xfrm>
            <a:off x="13523328" y="18965933"/>
            <a:ext cx="2528059" cy="153750"/>
            <a:chOff x="1380808" y="2567918"/>
            <a:chExt cx="2877372" cy="153750"/>
          </a:xfrm>
        </p:grpSpPr>
        <p:sp>
          <p:nvSpPr>
            <p:cNvPr id="151" name="Google Shape;151;p1"/>
            <p:cNvSpPr/>
            <p:nvPr/>
          </p:nvSpPr>
          <p:spPr>
            <a:xfrm rot="5400000" flipH="1">
              <a:off x="2742619" y="1206107"/>
              <a:ext cx="153750" cy="2877372"/>
            </a:xfrm>
            <a:prstGeom prst="round2SameRect">
              <a:avLst>
                <a:gd name="adj1" fmla="val 50000"/>
                <a:gd name="adj2" fmla="val 50000"/>
              </a:avLst>
            </a:prstGeom>
            <a:solidFill>
              <a:srgbClr val="545E66">
                <a:alpha val="3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1"/>
            <p:cNvSpPr/>
            <p:nvPr/>
          </p:nvSpPr>
          <p:spPr>
            <a:xfrm rot="5400000" flipH="1">
              <a:off x="1915931" y="2043769"/>
              <a:ext cx="144600" cy="1203600"/>
            </a:xfrm>
            <a:prstGeom prst="round2SameRect">
              <a:avLst>
                <a:gd name="adj1" fmla="val 50000"/>
                <a:gd name="adj2" fmla="val 50000"/>
              </a:avLst>
            </a:prstGeom>
            <a:gradFill>
              <a:gsLst>
                <a:gs pos="0">
                  <a:srgbClr val="DF5953"/>
                </a:gs>
                <a:gs pos="100000">
                  <a:srgbClr val="E8B832"/>
                </a:gs>
              </a:gsLst>
              <a:lin ang="189000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3" name="Google Shape;153;p1"/>
          <p:cNvGrpSpPr/>
          <p:nvPr/>
        </p:nvGrpSpPr>
        <p:grpSpPr>
          <a:xfrm>
            <a:off x="13523328" y="19324258"/>
            <a:ext cx="2528059" cy="153750"/>
            <a:chOff x="1380808" y="2850043"/>
            <a:chExt cx="2877372" cy="153750"/>
          </a:xfrm>
        </p:grpSpPr>
        <p:sp>
          <p:nvSpPr>
            <p:cNvPr id="154" name="Google Shape;154;p1"/>
            <p:cNvSpPr/>
            <p:nvPr/>
          </p:nvSpPr>
          <p:spPr>
            <a:xfrm rot="5400000" flipH="1">
              <a:off x="2742619" y="1488232"/>
              <a:ext cx="153750" cy="2877372"/>
            </a:xfrm>
            <a:prstGeom prst="round2SameRect">
              <a:avLst>
                <a:gd name="adj1" fmla="val 50000"/>
                <a:gd name="adj2" fmla="val 50000"/>
              </a:avLst>
            </a:prstGeom>
            <a:solidFill>
              <a:srgbClr val="545E66">
                <a:alpha val="3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1"/>
            <p:cNvSpPr/>
            <p:nvPr/>
          </p:nvSpPr>
          <p:spPr>
            <a:xfrm rot="5400000" flipH="1">
              <a:off x="2320075" y="1921756"/>
              <a:ext cx="144633" cy="2011847"/>
            </a:xfrm>
            <a:prstGeom prst="round2SameRect">
              <a:avLst>
                <a:gd name="adj1" fmla="val 50000"/>
                <a:gd name="adj2" fmla="val 50000"/>
              </a:avLst>
            </a:prstGeom>
            <a:gradFill>
              <a:gsLst>
                <a:gs pos="0">
                  <a:srgbClr val="A55EA5"/>
                </a:gs>
                <a:gs pos="100000">
                  <a:srgbClr val="DF5953"/>
                </a:gs>
              </a:gsLst>
              <a:lin ang="189000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6" name="Google Shape;156;p1"/>
          <p:cNvGrpSpPr/>
          <p:nvPr/>
        </p:nvGrpSpPr>
        <p:grpSpPr>
          <a:xfrm>
            <a:off x="13523328" y="19682583"/>
            <a:ext cx="2528059" cy="153750"/>
            <a:chOff x="1380808" y="3132168"/>
            <a:chExt cx="2877372" cy="153750"/>
          </a:xfrm>
        </p:grpSpPr>
        <p:sp>
          <p:nvSpPr>
            <p:cNvPr id="157" name="Google Shape;157;p1"/>
            <p:cNvSpPr/>
            <p:nvPr/>
          </p:nvSpPr>
          <p:spPr>
            <a:xfrm rot="5400000" flipH="1">
              <a:off x="2742619" y="1770357"/>
              <a:ext cx="153750" cy="2877372"/>
            </a:xfrm>
            <a:prstGeom prst="round2SameRect">
              <a:avLst>
                <a:gd name="adj1" fmla="val 50000"/>
                <a:gd name="adj2" fmla="val 50000"/>
              </a:avLst>
            </a:prstGeom>
            <a:solidFill>
              <a:srgbClr val="545E66">
                <a:alpha val="3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1"/>
            <p:cNvSpPr/>
            <p:nvPr/>
          </p:nvSpPr>
          <p:spPr>
            <a:xfrm rot="5400000" flipH="1">
              <a:off x="2509469" y="2014469"/>
              <a:ext cx="144600" cy="2390700"/>
            </a:xfrm>
            <a:prstGeom prst="round2SameRect">
              <a:avLst>
                <a:gd name="adj1" fmla="val 50000"/>
                <a:gd name="adj2" fmla="val 50000"/>
              </a:avLst>
            </a:prstGeom>
            <a:gradFill>
              <a:gsLst>
                <a:gs pos="0">
                  <a:srgbClr val="433F8B"/>
                </a:gs>
                <a:gs pos="100000">
                  <a:srgbClr val="87C5E5"/>
                </a:gs>
              </a:gsLst>
              <a:lin ang="189000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9" name="Google Shape;159;p1"/>
          <p:cNvSpPr/>
          <p:nvPr/>
        </p:nvSpPr>
        <p:spPr>
          <a:xfrm>
            <a:off x="13515960" y="20393734"/>
            <a:ext cx="176400" cy="176400"/>
          </a:xfrm>
          <a:prstGeom prst="ellipse">
            <a:avLst/>
          </a:prstGeom>
          <a:gradFill>
            <a:gsLst>
              <a:gs pos="0">
                <a:srgbClr val="DF5953"/>
              </a:gs>
              <a:gs pos="100000">
                <a:srgbClr val="E8B832"/>
              </a:gs>
            </a:gsLst>
            <a:lin ang="189000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1"/>
          <p:cNvSpPr/>
          <p:nvPr/>
        </p:nvSpPr>
        <p:spPr>
          <a:xfrm>
            <a:off x="16974627" y="18498284"/>
            <a:ext cx="3469500" cy="2541300"/>
          </a:xfrm>
          <a:prstGeom prst="roundRect">
            <a:avLst>
              <a:gd name="adj" fmla="val 4125"/>
            </a:avLst>
          </a:prstGeom>
          <a:gradFill>
            <a:gsLst>
              <a:gs pos="0">
                <a:srgbClr val="433F8B"/>
              </a:gs>
              <a:gs pos="100000">
                <a:srgbClr val="A55EA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1" name="Google Shape;161;p1"/>
          <p:cNvGrpSpPr/>
          <p:nvPr/>
        </p:nvGrpSpPr>
        <p:grpSpPr>
          <a:xfrm>
            <a:off x="20232399" y="18633662"/>
            <a:ext cx="77703" cy="77703"/>
            <a:chOff x="1990725" y="2252675"/>
            <a:chExt cx="131100" cy="131100"/>
          </a:xfrm>
        </p:grpSpPr>
        <p:cxnSp>
          <p:nvCxnSpPr>
            <p:cNvPr id="162" name="Google Shape;162;p1"/>
            <p:cNvCxnSpPr/>
            <p:nvPr/>
          </p:nvCxnSpPr>
          <p:spPr>
            <a:xfrm>
              <a:off x="1990725" y="2252675"/>
              <a:ext cx="131100" cy="131100"/>
            </a:xfrm>
            <a:prstGeom prst="straightConnector1">
              <a:avLst/>
            </a:prstGeom>
            <a:noFill/>
            <a:ln w="19050" cap="rnd" cmpd="sng">
              <a:solidFill>
                <a:srgbClr val="BBDB70"/>
              </a:solidFill>
              <a:prstDash val="solid"/>
              <a:round/>
              <a:headEnd type="none" w="sm" len="sm"/>
              <a:tailEnd type="none" w="sm" len="sm"/>
            </a:ln>
          </p:spPr>
        </p:cxnSp>
        <p:cxnSp>
          <p:nvCxnSpPr>
            <p:cNvPr id="163" name="Google Shape;163;p1"/>
            <p:cNvCxnSpPr/>
            <p:nvPr/>
          </p:nvCxnSpPr>
          <p:spPr>
            <a:xfrm flipH="1">
              <a:off x="1990725" y="2252675"/>
              <a:ext cx="131100" cy="131100"/>
            </a:xfrm>
            <a:prstGeom prst="straightConnector1">
              <a:avLst/>
            </a:prstGeom>
            <a:noFill/>
            <a:ln w="19050" cap="rnd" cmpd="sng">
              <a:solidFill>
                <a:srgbClr val="BBDB70"/>
              </a:solidFill>
              <a:prstDash val="solid"/>
              <a:round/>
              <a:headEnd type="none" w="sm" len="sm"/>
              <a:tailEnd type="none" w="sm" len="sm"/>
            </a:ln>
          </p:spPr>
        </p:cxnSp>
      </p:grpSp>
      <p:sp>
        <p:nvSpPr>
          <p:cNvPr id="164" name="Google Shape;164;p1"/>
          <p:cNvSpPr/>
          <p:nvPr/>
        </p:nvSpPr>
        <p:spPr>
          <a:xfrm>
            <a:off x="13515960" y="20700309"/>
            <a:ext cx="176400" cy="176400"/>
          </a:xfrm>
          <a:prstGeom prst="ellipse">
            <a:avLst/>
          </a:prstGeom>
          <a:gradFill>
            <a:gsLst>
              <a:gs pos="0">
                <a:srgbClr val="A55EA5"/>
              </a:gs>
              <a:gs pos="100000">
                <a:srgbClr val="DF5953"/>
              </a:gs>
            </a:gsLst>
            <a:lin ang="189000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1"/>
          <p:cNvSpPr/>
          <p:nvPr/>
        </p:nvSpPr>
        <p:spPr>
          <a:xfrm>
            <a:off x="14944152" y="20393734"/>
            <a:ext cx="176400" cy="176400"/>
          </a:xfrm>
          <a:prstGeom prst="ellipse">
            <a:avLst/>
          </a:prstGeom>
          <a:gradFill>
            <a:gsLst>
              <a:gs pos="0">
                <a:srgbClr val="433F8B"/>
              </a:gs>
              <a:gs pos="100000">
                <a:srgbClr val="87C5E5"/>
              </a:gs>
            </a:gsLst>
            <a:lin ang="189000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1"/>
          <p:cNvSpPr/>
          <p:nvPr/>
        </p:nvSpPr>
        <p:spPr>
          <a:xfrm>
            <a:off x="14944152" y="20700309"/>
            <a:ext cx="176400" cy="176400"/>
          </a:xfrm>
          <a:prstGeom prst="ellipse">
            <a:avLst/>
          </a:prstGeom>
          <a:gradFill>
            <a:gsLst>
              <a:gs pos="0">
                <a:srgbClr val="433F8B"/>
              </a:gs>
              <a:gs pos="100000">
                <a:srgbClr val="A55EA5"/>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7" name="Google Shape;167;p1"/>
          <p:cNvGrpSpPr/>
          <p:nvPr/>
        </p:nvGrpSpPr>
        <p:grpSpPr>
          <a:xfrm>
            <a:off x="13523328" y="20038233"/>
            <a:ext cx="2527996" cy="153600"/>
            <a:chOff x="1380843" y="3411618"/>
            <a:chExt cx="2877300" cy="153600"/>
          </a:xfrm>
        </p:grpSpPr>
        <p:sp>
          <p:nvSpPr>
            <p:cNvPr id="168" name="Google Shape;168;p1"/>
            <p:cNvSpPr/>
            <p:nvPr/>
          </p:nvSpPr>
          <p:spPr>
            <a:xfrm rot="5400000" flipH="1">
              <a:off x="2742693" y="2049768"/>
              <a:ext cx="153600" cy="2877300"/>
            </a:xfrm>
            <a:prstGeom prst="round2SameRect">
              <a:avLst>
                <a:gd name="adj1" fmla="val 50000"/>
                <a:gd name="adj2" fmla="val 50000"/>
              </a:avLst>
            </a:prstGeom>
            <a:solidFill>
              <a:srgbClr val="545E66">
                <a:alpha val="3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1"/>
            <p:cNvSpPr/>
            <p:nvPr/>
          </p:nvSpPr>
          <p:spPr>
            <a:xfrm rot="-5400000" flipH="1">
              <a:off x="2219575" y="2583719"/>
              <a:ext cx="144600" cy="1810800"/>
            </a:xfrm>
            <a:prstGeom prst="round2SameRect">
              <a:avLst>
                <a:gd name="adj1" fmla="val 50000"/>
                <a:gd name="adj2" fmla="val 50000"/>
              </a:avLst>
            </a:prstGeom>
            <a:gradFill>
              <a:gsLst>
                <a:gs pos="0">
                  <a:srgbClr val="433F8B"/>
                </a:gs>
                <a:gs pos="100000">
                  <a:srgbClr val="A55EA5"/>
                </a:gs>
              </a:gsLst>
              <a:lin ang="8100019"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0" name="Google Shape;170;p1"/>
          <p:cNvSpPr/>
          <p:nvPr/>
        </p:nvSpPr>
        <p:spPr>
          <a:xfrm>
            <a:off x="17348690" y="19004034"/>
            <a:ext cx="834600" cy="834600"/>
          </a:xfrm>
          <a:prstGeom prst="ellipse">
            <a:avLst/>
          </a:prstGeom>
          <a:noFill/>
          <a:ln w="19050" cap="flat" cmpd="sng">
            <a:solidFill>
              <a:srgbClr val="FDF9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1"/>
          <p:cNvSpPr/>
          <p:nvPr/>
        </p:nvSpPr>
        <p:spPr>
          <a:xfrm>
            <a:off x="17396533" y="19051877"/>
            <a:ext cx="738900" cy="738900"/>
          </a:xfrm>
          <a:prstGeom prst="donut">
            <a:avLst>
              <a:gd name="adj" fmla="val 15621"/>
            </a:avLst>
          </a:prstGeom>
          <a:solidFill>
            <a:srgbClr val="A55EA5">
              <a:alpha val="3568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1"/>
          <p:cNvSpPr/>
          <p:nvPr/>
        </p:nvSpPr>
        <p:spPr>
          <a:xfrm>
            <a:off x="17396464" y="19051808"/>
            <a:ext cx="738900" cy="738900"/>
          </a:xfrm>
          <a:prstGeom prst="blockArc">
            <a:avLst>
              <a:gd name="adj1" fmla="val 7190823"/>
              <a:gd name="adj2" fmla="val 115894"/>
              <a:gd name="adj3" fmla="val 15282"/>
            </a:avLst>
          </a:prstGeom>
          <a:gradFill>
            <a:gsLst>
              <a:gs pos="0">
                <a:srgbClr val="DF5953"/>
              </a:gs>
              <a:gs pos="100000">
                <a:srgbClr val="E8B832"/>
              </a:gs>
            </a:gsLst>
            <a:lin ang="189000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1"/>
          <p:cNvSpPr/>
          <p:nvPr/>
        </p:nvSpPr>
        <p:spPr>
          <a:xfrm>
            <a:off x="17348695" y="20024809"/>
            <a:ext cx="834600" cy="834600"/>
          </a:xfrm>
          <a:prstGeom prst="ellipse">
            <a:avLst/>
          </a:prstGeom>
          <a:noFill/>
          <a:ln w="19050" cap="flat" cmpd="sng">
            <a:solidFill>
              <a:srgbClr val="FDF9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1"/>
          <p:cNvSpPr/>
          <p:nvPr/>
        </p:nvSpPr>
        <p:spPr>
          <a:xfrm>
            <a:off x="17396538" y="20072652"/>
            <a:ext cx="738900" cy="738900"/>
          </a:xfrm>
          <a:prstGeom prst="donut">
            <a:avLst>
              <a:gd name="adj" fmla="val 15621"/>
            </a:avLst>
          </a:prstGeom>
          <a:solidFill>
            <a:srgbClr val="A55EA5">
              <a:alpha val="3568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1"/>
          <p:cNvSpPr/>
          <p:nvPr/>
        </p:nvSpPr>
        <p:spPr>
          <a:xfrm>
            <a:off x="17396470" y="20072583"/>
            <a:ext cx="738900" cy="738900"/>
          </a:xfrm>
          <a:prstGeom prst="blockArc">
            <a:avLst>
              <a:gd name="adj1" fmla="val 13906492"/>
              <a:gd name="adj2" fmla="val 115894"/>
              <a:gd name="adj3" fmla="val 15282"/>
            </a:avLst>
          </a:prstGeom>
          <a:gradFill>
            <a:gsLst>
              <a:gs pos="0">
                <a:srgbClr val="433F8B"/>
              </a:gs>
              <a:gs pos="100000">
                <a:srgbClr val="87C5E5"/>
              </a:gs>
            </a:gsLst>
            <a:lin ang="18900044"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1"/>
          <p:cNvSpPr txBox="1"/>
          <p:nvPr/>
        </p:nvSpPr>
        <p:spPr>
          <a:xfrm>
            <a:off x="17095577" y="18536384"/>
            <a:ext cx="2395500" cy="400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DF9FF"/>
                </a:solidFill>
                <a:latin typeface="Open Sans SemiBold"/>
                <a:ea typeface="Open Sans SemiBold"/>
                <a:cs typeface="Open Sans SemiBold"/>
                <a:sym typeface="Open Sans SemiBold"/>
              </a:rPr>
              <a:t>Activity numbers</a:t>
            </a:r>
            <a:endParaRPr sz="1400" b="0" i="0" u="none" strike="noStrike" cap="none">
              <a:solidFill>
                <a:srgbClr val="FDF9FF"/>
              </a:solidFill>
              <a:latin typeface="Open Sans SemiBold"/>
              <a:ea typeface="Open Sans SemiBold"/>
              <a:cs typeface="Open Sans SemiBold"/>
              <a:sym typeface="Open Sans SemiBold"/>
            </a:endParaRPr>
          </a:p>
        </p:txBody>
      </p:sp>
      <p:sp>
        <p:nvSpPr>
          <p:cNvPr id="177" name="Google Shape;177;p1"/>
          <p:cNvSpPr txBox="1"/>
          <p:nvPr/>
        </p:nvSpPr>
        <p:spPr>
          <a:xfrm>
            <a:off x="17396465" y="19221159"/>
            <a:ext cx="738900" cy="400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DF9FF"/>
                </a:solidFill>
                <a:latin typeface="Open Sans"/>
                <a:ea typeface="Open Sans"/>
                <a:cs typeface="Open Sans"/>
                <a:sym typeface="Open Sans"/>
              </a:rPr>
              <a:t>65%</a:t>
            </a:r>
            <a:endParaRPr sz="1400" b="0" i="0" u="none" strike="noStrike" cap="none">
              <a:solidFill>
                <a:srgbClr val="FDF9FF"/>
              </a:solidFill>
              <a:latin typeface="Open Sans"/>
              <a:ea typeface="Open Sans"/>
              <a:cs typeface="Open Sans"/>
              <a:sym typeface="Open Sans"/>
            </a:endParaRPr>
          </a:p>
        </p:txBody>
      </p:sp>
      <p:sp>
        <p:nvSpPr>
          <p:cNvPr id="178" name="Google Shape;178;p1"/>
          <p:cNvSpPr txBox="1"/>
          <p:nvPr/>
        </p:nvSpPr>
        <p:spPr>
          <a:xfrm>
            <a:off x="17396477" y="20242009"/>
            <a:ext cx="738900" cy="400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DF9FF"/>
                </a:solidFill>
                <a:latin typeface="Open Sans"/>
                <a:ea typeface="Open Sans"/>
                <a:cs typeface="Open Sans"/>
                <a:sym typeface="Open Sans"/>
              </a:rPr>
              <a:t>35%</a:t>
            </a:r>
            <a:endParaRPr sz="1400" b="0" i="0" u="none" strike="noStrike" cap="none">
              <a:solidFill>
                <a:srgbClr val="FDF9FF"/>
              </a:solidFill>
              <a:latin typeface="Open Sans"/>
              <a:ea typeface="Open Sans"/>
              <a:cs typeface="Open Sans"/>
              <a:sym typeface="Open Sans"/>
            </a:endParaRPr>
          </a:p>
        </p:txBody>
      </p:sp>
      <p:sp>
        <p:nvSpPr>
          <p:cNvPr id="179" name="Google Shape;179;p1"/>
          <p:cNvSpPr txBox="1"/>
          <p:nvPr/>
        </p:nvSpPr>
        <p:spPr>
          <a:xfrm>
            <a:off x="18278315" y="19041909"/>
            <a:ext cx="1190700" cy="301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DF9FF"/>
                </a:solidFill>
                <a:latin typeface="Open Sans SemiBold"/>
                <a:ea typeface="Open Sans SemiBold"/>
                <a:cs typeface="Open Sans SemiBold"/>
                <a:sym typeface="Open Sans SemiBold"/>
              </a:rPr>
              <a:t>Lorem</a:t>
            </a:r>
            <a:endParaRPr sz="1400" b="0" i="0" u="none" strike="noStrike" cap="none">
              <a:solidFill>
                <a:srgbClr val="FDF9FF"/>
              </a:solidFill>
              <a:latin typeface="Open Sans SemiBold"/>
              <a:ea typeface="Open Sans SemiBold"/>
              <a:cs typeface="Open Sans SemiBold"/>
              <a:sym typeface="Open Sans SemiBold"/>
            </a:endParaRPr>
          </a:p>
        </p:txBody>
      </p:sp>
      <p:sp>
        <p:nvSpPr>
          <p:cNvPr id="180" name="Google Shape;180;p1"/>
          <p:cNvSpPr txBox="1"/>
          <p:nvPr/>
        </p:nvSpPr>
        <p:spPr>
          <a:xfrm>
            <a:off x="18278327" y="19346709"/>
            <a:ext cx="2122500" cy="453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DF9FF"/>
                </a:solidFill>
                <a:latin typeface="Open Sans"/>
                <a:ea typeface="Open Sans"/>
                <a:cs typeface="Open Sans"/>
                <a:sym typeface="Open Sans"/>
              </a:rPr>
              <a:t>Lorem ipsum dolor sit amet, </a:t>
            </a:r>
            <a:endParaRPr sz="1400" b="0" i="0" u="none" strike="noStrike" cap="none">
              <a:solidFill>
                <a:srgbClr val="FDF9FF"/>
              </a:solidFill>
              <a:latin typeface="Open Sans"/>
              <a:ea typeface="Open Sans"/>
              <a:cs typeface="Open Sans"/>
              <a:sym typeface="Open Sans"/>
            </a:endParaRPr>
          </a:p>
        </p:txBody>
      </p:sp>
      <p:sp>
        <p:nvSpPr>
          <p:cNvPr id="181" name="Google Shape;181;p1"/>
          <p:cNvSpPr txBox="1"/>
          <p:nvPr/>
        </p:nvSpPr>
        <p:spPr>
          <a:xfrm>
            <a:off x="18278315" y="20062684"/>
            <a:ext cx="1190700" cy="301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DF9FF"/>
                </a:solidFill>
                <a:latin typeface="Open Sans SemiBold"/>
                <a:ea typeface="Open Sans SemiBold"/>
                <a:cs typeface="Open Sans SemiBold"/>
                <a:sym typeface="Open Sans SemiBold"/>
              </a:rPr>
              <a:t>Dolor</a:t>
            </a:r>
            <a:endParaRPr sz="1400" b="0" i="0" u="none" strike="noStrike" cap="none">
              <a:solidFill>
                <a:srgbClr val="FDF9FF"/>
              </a:solidFill>
              <a:latin typeface="Open Sans SemiBold"/>
              <a:ea typeface="Open Sans SemiBold"/>
              <a:cs typeface="Open Sans SemiBold"/>
              <a:sym typeface="Open Sans SemiBold"/>
            </a:endParaRPr>
          </a:p>
        </p:txBody>
      </p:sp>
      <p:sp>
        <p:nvSpPr>
          <p:cNvPr id="182" name="Google Shape;182;p1"/>
          <p:cNvSpPr txBox="1"/>
          <p:nvPr/>
        </p:nvSpPr>
        <p:spPr>
          <a:xfrm>
            <a:off x="18278327" y="20367484"/>
            <a:ext cx="2122500" cy="453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DF9FF"/>
                </a:solidFill>
                <a:latin typeface="Open Sans"/>
                <a:ea typeface="Open Sans"/>
                <a:cs typeface="Open Sans"/>
                <a:sym typeface="Open Sans"/>
              </a:rPr>
              <a:t>Lorem ipsum dolor sit amet, </a:t>
            </a:r>
            <a:endParaRPr sz="1400" b="0" i="0" u="none" strike="noStrike" cap="none">
              <a:solidFill>
                <a:srgbClr val="FDF9FF"/>
              </a:solidFill>
              <a:latin typeface="Open Sans"/>
              <a:ea typeface="Open Sans"/>
              <a:cs typeface="Open Sans"/>
              <a:sym typeface="Open Sans"/>
            </a:endParaRPr>
          </a:p>
        </p:txBody>
      </p:sp>
      <p:sp>
        <p:nvSpPr>
          <p:cNvPr id="183" name="Google Shape;183;p1"/>
          <p:cNvSpPr txBox="1"/>
          <p:nvPr/>
        </p:nvSpPr>
        <p:spPr>
          <a:xfrm>
            <a:off x="13692352" y="20359684"/>
            <a:ext cx="1190700" cy="24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545E66"/>
                </a:solidFill>
                <a:latin typeface="Open Sans"/>
                <a:ea typeface="Open Sans"/>
                <a:cs typeface="Open Sans"/>
                <a:sym typeface="Open Sans"/>
              </a:rPr>
              <a:t>Lorem</a:t>
            </a:r>
            <a:endParaRPr sz="1400" b="0" i="0" u="none" strike="noStrike" cap="none">
              <a:solidFill>
                <a:srgbClr val="545E66"/>
              </a:solidFill>
              <a:latin typeface="Open Sans"/>
              <a:ea typeface="Open Sans"/>
              <a:cs typeface="Open Sans"/>
              <a:sym typeface="Open Sans"/>
            </a:endParaRPr>
          </a:p>
        </p:txBody>
      </p:sp>
      <p:sp>
        <p:nvSpPr>
          <p:cNvPr id="184" name="Google Shape;184;p1"/>
          <p:cNvSpPr txBox="1"/>
          <p:nvPr/>
        </p:nvSpPr>
        <p:spPr>
          <a:xfrm>
            <a:off x="15121102" y="20359684"/>
            <a:ext cx="1190700" cy="24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545E66"/>
                </a:solidFill>
                <a:latin typeface="Open Sans"/>
                <a:ea typeface="Open Sans"/>
                <a:cs typeface="Open Sans"/>
                <a:sym typeface="Open Sans"/>
              </a:rPr>
              <a:t>Dolor</a:t>
            </a:r>
            <a:endParaRPr sz="1400" b="0" i="0" u="none" strike="noStrike" cap="none">
              <a:solidFill>
                <a:srgbClr val="545E66"/>
              </a:solidFill>
              <a:latin typeface="Open Sans"/>
              <a:ea typeface="Open Sans"/>
              <a:cs typeface="Open Sans"/>
              <a:sym typeface="Open Sans"/>
            </a:endParaRPr>
          </a:p>
        </p:txBody>
      </p:sp>
      <p:sp>
        <p:nvSpPr>
          <p:cNvPr id="185" name="Google Shape;185;p1"/>
          <p:cNvSpPr txBox="1"/>
          <p:nvPr/>
        </p:nvSpPr>
        <p:spPr>
          <a:xfrm>
            <a:off x="15121102" y="20666259"/>
            <a:ext cx="1190700" cy="24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545E66"/>
                </a:solidFill>
                <a:latin typeface="Open Sans"/>
                <a:ea typeface="Open Sans"/>
                <a:cs typeface="Open Sans"/>
                <a:sym typeface="Open Sans"/>
              </a:rPr>
              <a:t>Sit Amet</a:t>
            </a:r>
            <a:endParaRPr sz="1400" b="0" i="0" u="none" strike="noStrike" cap="none">
              <a:solidFill>
                <a:srgbClr val="545E66"/>
              </a:solidFill>
              <a:latin typeface="Open Sans"/>
              <a:ea typeface="Open Sans"/>
              <a:cs typeface="Open Sans"/>
              <a:sym typeface="Open Sans"/>
            </a:endParaRPr>
          </a:p>
        </p:txBody>
      </p:sp>
      <p:sp>
        <p:nvSpPr>
          <p:cNvPr id="186" name="Google Shape;186;p1"/>
          <p:cNvSpPr txBox="1"/>
          <p:nvPr/>
        </p:nvSpPr>
        <p:spPr>
          <a:xfrm>
            <a:off x="13692352" y="20666259"/>
            <a:ext cx="1190700" cy="24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545E66"/>
                </a:solidFill>
                <a:latin typeface="Open Sans"/>
                <a:ea typeface="Open Sans"/>
                <a:cs typeface="Open Sans"/>
                <a:sym typeface="Open Sans"/>
              </a:rPr>
              <a:t>Ipsum</a:t>
            </a:r>
            <a:endParaRPr sz="1400" b="0" i="0" u="none" strike="noStrike" cap="none">
              <a:solidFill>
                <a:srgbClr val="545E66"/>
              </a:solidFill>
              <a:latin typeface="Open Sans"/>
              <a:ea typeface="Open Sans"/>
              <a:cs typeface="Open Sans"/>
              <a:sym typeface="Open Sans"/>
            </a:endParaRPr>
          </a:p>
        </p:txBody>
      </p:sp>
      <p:sp>
        <p:nvSpPr>
          <p:cNvPr id="187" name="Google Shape;187;p1"/>
          <p:cNvSpPr txBox="1"/>
          <p:nvPr/>
        </p:nvSpPr>
        <p:spPr>
          <a:xfrm>
            <a:off x="16051327" y="18914734"/>
            <a:ext cx="684600" cy="24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545E66"/>
                </a:solidFill>
                <a:latin typeface="Open Sans SemiBold"/>
                <a:ea typeface="Open Sans SemiBold"/>
                <a:cs typeface="Open Sans SemiBold"/>
                <a:sym typeface="Open Sans SemiBold"/>
              </a:rPr>
              <a:t>30%</a:t>
            </a:r>
            <a:endParaRPr sz="1400" b="0" i="0" u="none" strike="noStrike" cap="none">
              <a:solidFill>
                <a:srgbClr val="545E66"/>
              </a:solidFill>
              <a:latin typeface="Open Sans SemiBold"/>
              <a:ea typeface="Open Sans SemiBold"/>
              <a:cs typeface="Open Sans SemiBold"/>
              <a:sym typeface="Open Sans SemiBold"/>
            </a:endParaRPr>
          </a:p>
        </p:txBody>
      </p:sp>
      <p:sp>
        <p:nvSpPr>
          <p:cNvPr id="188" name="Google Shape;188;p1"/>
          <p:cNvSpPr txBox="1"/>
          <p:nvPr/>
        </p:nvSpPr>
        <p:spPr>
          <a:xfrm>
            <a:off x="16051327" y="19276684"/>
            <a:ext cx="684600" cy="24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545E66"/>
                </a:solidFill>
                <a:latin typeface="Open Sans SemiBold"/>
                <a:ea typeface="Open Sans SemiBold"/>
                <a:cs typeface="Open Sans SemiBold"/>
                <a:sym typeface="Open Sans SemiBold"/>
              </a:rPr>
              <a:t>65%</a:t>
            </a:r>
            <a:endParaRPr sz="1400" b="0" i="0" u="none" strike="noStrike" cap="none">
              <a:solidFill>
                <a:srgbClr val="545E66"/>
              </a:solidFill>
              <a:latin typeface="Open Sans SemiBold"/>
              <a:ea typeface="Open Sans SemiBold"/>
              <a:cs typeface="Open Sans SemiBold"/>
              <a:sym typeface="Open Sans SemiBold"/>
            </a:endParaRPr>
          </a:p>
        </p:txBody>
      </p:sp>
      <p:sp>
        <p:nvSpPr>
          <p:cNvPr id="189" name="Google Shape;189;p1"/>
          <p:cNvSpPr txBox="1"/>
          <p:nvPr/>
        </p:nvSpPr>
        <p:spPr>
          <a:xfrm>
            <a:off x="16051327" y="19638634"/>
            <a:ext cx="684600" cy="24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545E66"/>
                </a:solidFill>
                <a:latin typeface="Open Sans SemiBold"/>
                <a:ea typeface="Open Sans SemiBold"/>
                <a:cs typeface="Open Sans SemiBold"/>
                <a:sym typeface="Open Sans SemiBold"/>
              </a:rPr>
              <a:t>75%</a:t>
            </a:r>
            <a:endParaRPr sz="1400" b="0" i="0" u="none" strike="noStrike" cap="none">
              <a:solidFill>
                <a:srgbClr val="545E66"/>
              </a:solidFill>
              <a:latin typeface="Open Sans SemiBold"/>
              <a:ea typeface="Open Sans SemiBold"/>
              <a:cs typeface="Open Sans SemiBold"/>
              <a:sym typeface="Open Sans SemiBold"/>
            </a:endParaRPr>
          </a:p>
        </p:txBody>
      </p:sp>
      <p:sp>
        <p:nvSpPr>
          <p:cNvPr id="190" name="Google Shape;190;p1"/>
          <p:cNvSpPr txBox="1"/>
          <p:nvPr/>
        </p:nvSpPr>
        <p:spPr>
          <a:xfrm>
            <a:off x="16051327" y="19986309"/>
            <a:ext cx="684600" cy="244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545E66"/>
                </a:solidFill>
                <a:latin typeface="Open Sans SemiBold"/>
                <a:ea typeface="Open Sans SemiBold"/>
                <a:cs typeface="Open Sans SemiBold"/>
                <a:sym typeface="Open Sans SemiBold"/>
              </a:rPr>
              <a:t>60%</a:t>
            </a:r>
            <a:endParaRPr sz="1400" b="0" i="0" u="none" strike="noStrike" cap="none">
              <a:solidFill>
                <a:srgbClr val="545E66"/>
              </a:solidFill>
              <a:latin typeface="Open Sans SemiBold"/>
              <a:ea typeface="Open Sans SemiBold"/>
              <a:cs typeface="Open Sans SemiBold"/>
              <a:sym typeface="Open Sans SemiBold"/>
            </a:endParaRPr>
          </a:p>
        </p:txBody>
      </p:sp>
      <p:grpSp>
        <p:nvGrpSpPr>
          <p:cNvPr id="191" name="Google Shape;191;p1"/>
          <p:cNvGrpSpPr/>
          <p:nvPr/>
        </p:nvGrpSpPr>
        <p:grpSpPr>
          <a:xfrm>
            <a:off x="11761211" y="18367533"/>
            <a:ext cx="1372713" cy="2744659"/>
            <a:chOff x="5629413" y="2073425"/>
            <a:chExt cx="1073700" cy="2146800"/>
          </a:xfrm>
        </p:grpSpPr>
        <p:sp>
          <p:nvSpPr>
            <p:cNvPr id="192" name="Google Shape;192;p1"/>
            <p:cNvSpPr/>
            <p:nvPr/>
          </p:nvSpPr>
          <p:spPr>
            <a:xfrm>
              <a:off x="5629413" y="2073425"/>
              <a:ext cx="1073700" cy="2146800"/>
            </a:xfrm>
            <a:prstGeom prst="roundRect">
              <a:avLst>
                <a:gd name="adj" fmla="val 12542"/>
              </a:avLst>
            </a:prstGeom>
            <a:solidFill>
              <a:srgbClr val="F2F2F2"/>
            </a:solidFill>
            <a:ln w="19050" cap="flat" cmpd="sng">
              <a:solidFill>
                <a:srgbClr val="FDF9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1"/>
            <p:cNvSpPr/>
            <p:nvPr/>
          </p:nvSpPr>
          <p:spPr>
            <a:xfrm>
              <a:off x="5693625" y="2271975"/>
              <a:ext cx="945300" cy="1695300"/>
            </a:xfrm>
            <a:prstGeom prst="roundRect">
              <a:avLst>
                <a:gd name="adj" fmla="val 0"/>
              </a:avLst>
            </a:prstGeom>
            <a:solidFill>
              <a:srgbClr val="F2F2F2"/>
            </a:solidFill>
            <a:ln w="19050" cap="flat" cmpd="sng">
              <a:solidFill>
                <a:srgbClr val="FDF9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94" name="Google Shape;194;p1"/>
            <p:cNvGrpSpPr/>
            <p:nvPr/>
          </p:nvGrpSpPr>
          <p:grpSpPr>
            <a:xfrm>
              <a:off x="5805038" y="4055200"/>
              <a:ext cx="722475" cy="77700"/>
              <a:chOff x="5830625" y="4055200"/>
              <a:chExt cx="722475" cy="77700"/>
            </a:xfrm>
          </p:grpSpPr>
          <p:sp>
            <p:nvSpPr>
              <p:cNvPr id="195" name="Google Shape;195;p1"/>
              <p:cNvSpPr/>
              <p:nvPr/>
            </p:nvSpPr>
            <p:spPr>
              <a:xfrm>
                <a:off x="6153013" y="4055200"/>
                <a:ext cx="77700" cy="77700"/>
              </a:xfrm>
              <a:prstGeom prst="ellipse">
                <a:avLst/>
              </a:prstGeom>
              <a:solidFill>
                <a:srgbClr val="F2F2F2"/>
              </a:solidFill>
              <a:ln w="19050" cap="flat" cmpd="sng">
                <a:solidFill>
                  <a:srgbClr val="FDF9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1"/>
              <p:cNvSpPr/>
              <p:nvPr/>
            </p:nvSpPr>
            <p:spPr>
              <a:xfrm>
                <a:off x="5830625" y="4083550"/>
                <a:ext cx="119400" cy="21000"/>
              </a:xfrm>
              <a:prstGeom prst="rect">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1"/>
              <p:cNvSpPr/>
              <p:nvPr/>
            </p:nvSpPr>
            <p:spPr>
              <a:xfrm>
                <a:off x="6433700" y="4083550"/>
                <a:ext cx="119400" cy="21000"/>
              </a:xfrm>
              <a:prstGeom prst="rect">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198" name="Google Shape;198;p1"/>
          <p:cNvPicPr preferRelativeResize="0"/>
          <p:nvPr/>
        </p:nvPicPr>
        <p:blipFill rotWithShape="1">
          <a:blip r:embed="rId6">
            <a:alphaModFix/>
          </a:blip>
          <a:srcRect l="34348" r="34348"/>
          <a:stretch/>
        </p:blipFill>
        <p:spPr>
          <a:xfrm>
            <a:off x="11843014" y="18647308"/>
            <a:ext cx="1195314" cy="2147936"/>
          </a:xfrm>
          <a:prstGeom prst="rect">
            <a:avLst/>
          </a:prstGeom>
          <a:noFill/>
          <a:ln>
            <a:noFill/>
          </a:ln>
        </p:spPr>
      </p:pic>
      <p:sp>
        <p:nvSpPr>
          <p:cNvPr id="199" name="Google Shape;199;p1"/>
          <p:cNvSpPr/>
          <p:nvPr/>
        </p:nvSpPr>
        <p:spPr>
          <a:xfrm>
            <a:off x="17983176" y="926450"/>
            <a:ext cx="2745090" cy="769338"/>
          </a:xfrm>
          <a:prstGeom prst="flowChartTerminator">
            <a:avLst/>
          </a:prstGeom>
          <a:solidFill>
            <a:srgbClr val="171616">
              <a:alpha val="14117"/>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FFFFFF"/>
              </a:solidFill>
              <a:latin typeface="Roboto"/>
              <a:ea typeface="Roboto"/>
              <a:cs typeface="Roboto"/>
              <a:sym typeface="Roboto"/>
            </a:endParaRPr>
          </a:p>
        </p:txBody>
      </p:sp>
      <p:sp>
        <p:nvSpPr>
          <p:cNvPr id="200" name="Google Shape;200;p1"/>
          <p:cNvSpPr/>
          <p:nvPr/>
        </p:nvSpPr>
        <p:spPr>
          <a:xfrm>
            <a:off x="17894156" y="444758"/>
            <a:ext cx="3033077" cy="850049"/>
          </a:xfrm>
          <a:prstGeom prst="flowChartTerminator">
            <a:avLst/>
          </a:prstGeom>
          <a:gradFill>
            <a:gsLst>
              <a:gs pos="0">
                <a:srgbClr val="51AB2A"/>
              </a:gs>
              <a:gs pos="100000">
                <a:srgbClr val="203E13"/>
              </a:gs>
            </a:gsLst>
            <a:path path="circle">
              <a:fillToRect l="50000" t="50000" r="50000" b="50000"/>
            </a:path>
            <a:tileRect/>
          </a:gradFill>
          <a:ln w="9525" cap="flat" cmpd="sng">
            <a:solidFill>
              <a:srgbClr val="9EE25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3600" b="1" i="1" u="none" strike="noStrike" cap="none">
                <a:solidFill>
                  <a:srgbClr val="FFFFFF"/>
                </a:solidFill>
                <a:latin typeface="Roboto"/>
                <a:ea typeface="Roboto"/>
                <a:cs typeface="Roboto"/>
                <a:sym typeface="Roboto"/>
              </a:rPr>
              <a:t>i</a:t>
            </a:r>
            <a:r>
              <a:rPr lang="en-US" sz="3600" b="1" i="0" u="none" strike="noStrike" cap="none">
                <a:solidFill>
                  <a:srgbClr val="FFFFFF"/>
                </a:solidFill>
                <a:latin typeface="Roboto"/>
                <a:ea typeface="Roboto"/>
                <a:cs typeface="Roboto"/>
                <a:sym typeface="Roboto"/>
              </a:rPr>
              <a:t>-TLB 2023</a:t>
            </a:r>
            <a:endParaRPr sz="3600" b="1" i="0" u="none" strike="noStrike" cap="none">
              <a:solidFill>
                <a:srgbClr val="FFFFFF"/>
              </a:solidFill>
              <a:latin typeface="Roboto"/>
              <a:ea typeface="Roboto"/>
              <a:cs typeface="Roboto"/>
              <a:sym typeface="Roboto"/>
            </a:endParaRPr>
          </a:p>
        </p:txBody>
      </p:sp>
      <p:pic>
        <p:nvPicPr>
          <p:cNvPr id="201" name="Google Shape;201;p1"/>
          <p:cNvPicPr preferRelativeResize="0"/>
          <p:nvPr/>
        </p:nvPicPr>
        <p:blipFill rotWithShape="1">
          <a:blip r:embed="rId7">
            <a:alphaModFix/>
          </a:blip>
          <a:srcRect/>
          <a:stretch/>
        </p:blipFill>
        <p:spPr>
          <a:xfrm>
            <a:off x="7480901" y="171248"/>
            <a:ext cx="1494007" cy="2029292"/>
          </a:xfrm>
          <a:prstGeom prst="rect">
            <a:avLst/>
          </a:prstGeom>
          <a:noFill/>
          <a:ln>
            <a:noFill/>
          </a:ln>
          <a:effectLst>
            <a:outerShdw blurRad="50800" dist="38100" dir="8100000" algn="tr" rotWithShape="0">
              <a:srgbClr val="000000">
                <a:alpha val="40000"/>
              </a:srgbClr>
            </a:outerShdw>
          </a:effectLst>
        </p:spPr>
      </p:pic>
      <p:pic>
        <p:nvPicPr>
          <p:cNvPr id="202" name="Google Shape;202;p1"/>
          <p:cNvPicPr preferRelativeResize="0"/>
          <p:nvPr/>
        </p:nvPicPr>
        <p:blipFill rotWithShape="1">
          <a:blip r:embed="rId8">
            <a:alphaModFix/>
          </a:blip>
          <a:srcRect/>
          <a:stretch/>
        </p:blipFill>
        <p:spPr>
          <a:xfrm>
            <a:off x="12573418" y="591275"/>
            <a:ext cx="1494007" cy="1291925"/>
          </a:xfrm>
          <a:prstGeom prst="rect">
            <a:avLst/>
          </a:prstGeom>
          <a:noFill/>
          <a:ln>
            <a:noFill/>
          </a:ln>
          <a:effectLst>
            <a:outerShdw blurRad="50800" dist="38100" dir="8100000" algn="tr" rotWithShape="0">
              <a:srgbClr val="000000">
                <a:alpha val="40000"/>
              </a:srgbClr>
            </a:outerShdw>
          </a:effectLst>
        </p:spPr>
      </p:pic>
      <p:pic>
        <p:nvPicPr>
          <p:cNvPr id="203" name="Google Shape;203;p1"/>
          <p:cNvPicPr preferRelativeResize="0"/>
          <p:nvPr/>
        </p:nvPicPr>
        <p:blipFill rotWithShape="1">
          <a:blip r:embed="rId9">
            <a:alphaModFix/>
          </a:blip>
          <a:srcRect/>
          <a:stretch/>
        </p:blipFill>
        <p:spPr>
          <a:xfrm>
            <a:off x="9179143" y="-312022"/>
            <a:ext cx="2994138" cy="2994138"/>
          </a:xfrm>
          <a:prstGeom prst="rect">
            <a:avLst/>
          </a:prstGeom>
          <a:noFill/>
          <a:ln>
            <a:noFill/>
          </a:ln>
          <a:effectLst>
            <a:outerShdw blurRad="50800" dist="38100" dir="8100000" algn="tr" rotWithShape="0">
              <a:srgbClr val="000000">
                <a:alpha val="40000"/>
              </a:srgbClr>
            </a:outerShdw>
          </a:effectLst>
        </p:spPr>
      </p:pic>
      <p:pic>
        <p:nvPicPr>
          <p:cNvPr id="204" name="Google Shape;204;p1"/>
          <p:cNvPicPr preferRelativeResize="0"/>
          <p:nvPr/>
        </p:nvPicPr>
        <p:blipFill rotWithShape="1">
          <a:blip r:embed="rId10">
            <a:alphaModFix/>
          </a:blip>
          <a:srcRect/>
          <a:stretch/>
        </p:blipFill>
        <p:spPr>
          <a:xfrm>
            <a:off x="14512951" y="-163007"/>
            <a:ext cx="2684726" cy="2684726"/>
          </a:xfrm>
          <a:prstGeom prst="rect">
            <a:avLst/>
          </a:prstGeom>
          <a:noFill/>
          <a:ln>
            <a:noFill/>
          </a:ln>
          <a:effectLst>
            <a:outerShdw blurRad="50800" dist="38100" dir="8100000" algn="tr" rotWithShape="0">
              <a:srgbClr val="000000">
                <a:alpha val="40000"/>
              </a:srgbClr>
            </a:outerShdw>
          </a:effectLst>
        </p:spPr>
      </p:pic>
      <p:grpSp>
        <p:nvGrpSpPr>
          <p:cNvPr id="205" name="Google Shape;205;p1"/>
          <p:cNvGrpSpPr/>
          <p:nvPr/>
        </p:nvGrpSpPr>
        <p:grpSpPr>
          <a:xfrm>
            <a:off x="-842063" y="92258"/>
            <a:ext cx="7924933" cy="5460291"/>
            <a:chOff x="3957826" y="1026367"/>
            <a:chExt cx="3577538" cy="2964386"/>
          </a:xfrm>
        </p:grpSpPr>
        <p:sp>
          <p:nvSpPr>
            <p:cNvPr id="206" name="Google Shape;206;p1"/>
            <p:cNvSpPr/>
            <p:nvPr/>
          </p:nvSpPr>
          <p:spPr>
            <a:xfrm>
              <a:off x="3957826" y="1026367"/>
              <a:ext cx="3377872" cy="2934707"/>
            </a:xfrm>
            <a:custGeom>
              <a:avLst/>
              <a:gdLst/>
              <a:ahLst/>
              <a:cxnLst/>
              <a:rect l="l" t="t" r="r" b="b"/>
              <a:pathLst>
                <a:path w="20599" h="20734" extrusionOk="0">
                  <a:moveTo>
                    <a:pt x="19728" y="14171"/>
                  </a:moveTo>
                  <a:cubicBezTo>
                    <a:pt x="20467" y="12119"/>
                    <a:pt x="20643" y="9976"/>
                    <a:pt x="20590" y="7814"/>
                  </a:cubicBezTo>
                  <a:cubicBezTo>
                    <a:pt x="20555" y="5780"/>
                    <a:pt x="20643" y="3289"/>
                    <a:pt x="19182" y="1695"/>
                  </a:cubicBezTo>
                  <a:cubicBezTo>
                    <a:pt x="17210" y="-467"/>
                    <a:pt x="13461" y="-156"/>
                    <a:pt x="10873" y="431"/>
                  </a:cubicBezTo>
                  <a:cubicBezTo>
                    <a:pt x="8602" y="944"/>
                    <a:pt x="6419" y="1786"/>
                    <a:pt x="4342" y="2794"/>
                  </a:cubicBezTo>
                  <a:cubicBezTo>
                    <a:pt x="2969" y="3454"/>
                    <a:pt x="1296" y="4131"/>
                    <a:pt x="522" y="5506"/>
                  </a:cubicBezTo>
                  <a:cubicBezTo>
                    <a:pt x="-957" y="8089"/>
                    <a:pt x="1032" y="10360"/>
                    <a:pt x="2441" y="12412"/>
                  </a:cubicBezTo>
                  <a:cubicBezTo>
                    <a:pt x="3409" y="13841"/>
                    <a:pt x="4166" y="15399"/>
                    <a:pt x="5134" y="16809"/>
                  </a:cubicBezTo>
                  <a:cubicBezTo>
                    <a:pt x="6102" y="18238"/>
                    <a:pt x="7334" y="19557"/>
                    <a:pt x="8936" y="20235"/>
                  </a:cubicBezTo>
                  <a:cubicBezTo>
                    <a:pt x="11049" y="21133"/>
                    <a:pt x="13619" y="20767"/>
                    <a:pt x="15591" y="19539"/>
                  </a:cubicBezTo>
                  <a:cubicBezTo>
                    <a:pt x="17562" y="18312"/>
                    <a:pt x="18953" y="16333"/>
                    <a:pt x="19728" y="14171"/>
                  </a:cubicBezTo>
                  <a:close/>
                </a:path>
              </a:pathLst>
            </a:custGeom>
            <a:solidFill>
              <a:schemeClr val="accent2"/>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207;p1"/>
            <p:cNvSpPr/>
            <p:nvPr/>
          </p:nvSpPr>
          <p:spPr>
            <a:xfrm>
              <a:off x="4482820" y="1104160"/>
              <a:ext cx="3052544" cy="2886593"/>
            </a:xfrm>
            <a:custGeom>
              <a:avLst/>
              <a:gdLst/>
              <a:ahLst/>
              <a:cxnLst/>
              <a:rect l="l" t="t" r="r" b="b"/>
              <a:pathLst>
                <a:path w="21153" h="21184" extrusionOk="0">
                  <a:moveTo>
                    <a:pt x="18922" y="15774"/>
                  </a:moveTo>
                  <a:cubicBezTo>
                    <a:pt x="19515" y="14670"/>
                    <a:pt x="19964" y="13471"/>
                    <a:pt x="20270" y="12234"/>
                  </a:cubicBezTo>
                  <a:cubicBezTo>
                    <a:pt x="20575" y="11054"/>
                    <a:pt x="20755" y="9836"/>
                    <a:pt x="20917" y="8618"/>
                  </a:cubicBezTo>
                  <a:cubicBezTo>
                    <a:pt x="21222" y="6506"/>
                    <a:pt x="21474" y="4108"/>
                    <a:pt x="20036" y="2376"/>
                  </a:cubicBezTo>
                  <a:cubicBezTo>
                    <a:pt x="18868" y="949"/>
                    <a:pt x="17035" y="378"/>
                    <a:pt x="15328" y="149"/>
                  </a:cubicBezTo>
                  <a:cubicBezTo>
                    <a:pt x="13280" y="-136"/>
                    <a:pt x="11159" y="16"/>
                    <a:pt x="9129" y="359"/>
                  </a:cubicBezTo>
                  <a:cubicBezTo>
                    <a:pt x="7853" y="568"/>
                    <a:pt x="6577" y="892"/>
                    <a:pt x="5337" y="1253"/>
                  </a:cubicBezTo>
                  <a:cubicBezTo>
                    <a:pt x="4367" y="1539"/>
                    <a:pt x="3360" y="1786"/>
                    <a:pt x="2444" y="2224"/>
                  </a:cubicBezTo>
                  <a:cubicBezTo>
                    <a:pt x="1509" y="2681"/>
                    <a:pt x="701" y="3385"/>
                    <a:pt x="287" y="4393"/>
                  </a:cubicBezTo>
                  <a:cubicBezTo>
                    <a:pt x="-126" y="5402"/>
                    <a:pt x="-54" y="6487"/>
                    <a:pt x="251" y="7514"/>
                  </a:cubicBezTo>
                  <a:cubicBezTo>
                    <a:pt x="575" y="8599"/>
                    <a:pt x="1096" y="9608"/>
                    <a:pt x="1581" y="10635"/>
                  </a:cubicBezTo>
                  <a:cubicBezTo>
                    <a:pt x="2156" y="11834"/>
                    <a:pt x="2587" y="13090"/>
                    <a:pt x="3073" y="14346"/>
                  </a:cubicBezTo>
                  <a:cubicBezTo>
                    <a:pt x="3917" y="16497"/>
                    <a:pt x="4978" y="18685"/>
                    <a:pt x="6864" y="19999"/>
                  </a:cubicBezTo>
                  <a:cubicBezTo>
                    <a:pt x="8679" y="21255"/>
                    <a:pt x="11015" y="21464"/>
                    <a:pt x="13064" y="20855"/>
                  </a:cubicBezTo>
                  <a:cubicBezTo>
                    <a:pt x="15095" y="20265"/>
                    <a:pt x="16820" y="18857"/>
                    <a:pt x="18096" y="17106"/>
                  </a:cubicBezTo>
                  <a:cubicBezTo>
                    <a:pt x="18401" y="16687"/>
                    <a:pt x="18671" y="16231"/>
                    <a:pt x="18922" y="15774"/>
                  </a:cubicBezTo>
                  <a:cubicBezTo>
                    <a:pt x="18958" y="15698"/>
                    <a:pt x="18850" y="15641"/>
                    <a:pt x="18814" y="15698"/>
                  </a:cubicBezTo>
                  <a:cubicBezTo>
                    <a:pt x="17790" y="17582"/>
                    <a:pt x="16299" y="19199"/>
                    <a:pt x="14448" y="20170"/>
                  </a:cubicBezTo>
                  <a:cubicBezTo>
                    <a:pt x="12543" y="21160"/>
                    <a:pt x="10243" y="21369"/>
                    <a:pt x="8248" y="20589"/>
                  </a:cubicBezTo>
                  <a:cubicBezTo>
                    <a:pt x="6199" y="19789"/>
                    <a:pt x="4816" y="17962"/>
                    <a:pt x="3881" y="15945"/>
                  </a:cubicBezTo>
                  <a:cubicBezTo>
                    <a:pt x="3324" y="14765"/>
                    <a:pt x="2893" y="13509"/>
                    <a:pt x="2426" y="12291"/>
                  </a:cubicBezTo>
                  <a:cubicBezTo>
                    <a:pt x="2192" y="11701"/>
                    <a:pt x="1958" y="11130"/>
                    <a:pt x="1689" y="10578"/>
                  </a:cubicBezTo>
                  <a:cubicBezTo>
                    <a:pt x="1455" y="10084"/>
                    <a:pt x="1204" y="9570"/>
                    <a:pt x="970" y="9075"/>
                  </a:cubicBezTo>
                  <a:cubicBezTo>
                    <a:pt x="521" y="8085"/>
                    <a:pt x="126" y="7039"/>
                    <a:pt x="126" y="5935"/>
                  </a:cubicBezTo>
                  <a:cubicBezTo>
                    <a:pt x="126" y="4812"/>
                    <a:pt x="629" y="3746"/>
                    <a:pt x="1437" y="3042"/>
                  </a:cubicBezTo>
                  <a:cubicBezTo>
                    <a:pt x="2210" y="2376"/>
                    <a:pt x="3180" y="2034"/>
                    <a:pt x="4115" y="1748"/>
                  </a:cubicBezTo>
                  <a:cubicBezTo>
                    <a:pt x="5211" y="1425"/>
                    <a:pt x="6307" y="1101"/>
                    <a:pt x="7421" y="835"/>
                  </a:cubicBezTo>
                  <a:cubicBezTo>
                    <a:pt x="9578" y="340"/>
                    <a:pt x="11788" y="35"/>
                    <a:pt x="13998" y="149"/>
                  </a:cubicBezTo>
                  <a:cubicBezTo>
                    <a:pt x="15724" y="226"/>
                    <a:pt x="17592" y="549"/>
                    <a:pt x="19048" y="1615"/>
                  </a:cubicBezTo>
                  <a:cubicBezTo>
                    <a:pt x="19803" y="2167"/>
                    <a:pt x="20414" y="2928"/>
                    <a:pt x="20719" y="3841"/>
                  </a:cubicBezTo>
                  <a:cubicBezTo>
                    <a:pt x="21079" y="4869"/>
                    <a:pt x="21079" y="6011"/>
                    <a:pt x="20971" y="7096"/>
                  </a:cubicBezTo>
                  <a:cubicBezTo>
                    <a:pt x="20917" y="7648"/>
                    <a:pt x="20845" y="8200"/>
                    <a:pt x="20773" y="8751"/>
                  </a:cubicBezTo>
                  <a:cubicBezTo>
                    <a:pt x="20701" y="9322"/>
                    <a:pt x="20611" y="9893"/>
                    <a:pt x="20521" y="10464"/>
                  </a:cubicBezTo>
                  <a:cubicBezTo>
                    <a:pt x="20306" y="11682"/>
                    <a:pt x="20018" y="12900"/>
                    <a:pt x="19569" y="14042"/>
                  </a:cubicBezTo>
                  <a:cubicBezTo>
                    <a:pt x="19353" y="14613"/>
                    <a:pt x="19102" y="15184"/>
                    <a:pt x="18796" y="15717"/>
                  </a:cubicBezTo>
                  <a:cubicBezTo>
                    <a:pt x="18778" y="15774"/>
                    <a:pt x="18886" y="15850"/>
                    <a:pt x="18922" y="15774"/>
                  </a:cubicBezTo>
                  <a:close/>
                </a:path>
              </a:pathLst>
            </a:custGeom>
            <a:solidFill>
              <a:srgbClr val="937235"/>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 name="Google Shape;208;p1"/>
            <p:cNvSpPr/>
            <p:nvPr/>
          </p:nvSpPr>
          <p:spPr>
            <a:xfrm>
              <a:off x="4819934" y="3256492"/>
              <a:ext cx="444073" cy="428922"/>
            </a:xfrm>
            <a:custGeom>
              <a:avLst/>
              <a:gdLst/>
              <a:ahLst/>
              <a:cxnLst/>
              <a:rect l="l" t="t" r="r" b="b"/>
              <a:pathLst>
                <a:path w="20665" h="20772" extrusionOk="0">
                  <a:moveTo>
                    <a:pt x="19820" y="14132"/>
                  </a:moveTo>
                  <a:cubicBezTo>
                    <a:pt x="20545" y="12123"/>
                    <a:pt x="20665" y="9988"/>
                    <a:pt x="20665" y="7853"/>
                  </a:cubicBezTo>
                  <a:cubicBezTo>
                    <a:pt x="20665" y="5844"/>
                    <a:pt x="20665" y="3332"/>
                    <a:pt x="19217" y="1700"/>
                  </a:cubicBezTo>
                  <a:cubicBezTo>
                    <a:pt x="17286" y="-435"/>
                    <a:pt x="13545" y="-184"/>
                    <a:pt x="10891" y="444"/>
                  </a:cubicBezTo>
                  <a:cubicBezTo>
                    <a:pt x="8598" y="946"/>
                    <a:pt x="6426" y="1825"/>
                    <a:pt x="4374" y="2830"/>
                  </a:cubicBezTo>
                  <a:cubicBezTo>
                    <a:pt x="3047" y="3458"/>
                    <a:pt x="1358" y="4212"/>
                    <a:pt x="513" y="5593"/>
                  </a:cubicBezTo>
                  <a:cubicBezTo>
                    <a:pt x="-935" y="8105"/>
                    <a:pt x="996" y="10365"/>
                    <a:pt x="2444" y="12500"/>
                  </a:cubicBezTo>
                  <a:cubicBezTo>
                    <a:pt x="3409" y="13881"/>
                    <a:pt x="4133" y="15514"/>
                    <a:pt x="5099" y="16895"/>
                  </a:cubicBezTo>
                  <a:cubicBezTo>
                    <a:pt x="6064" y="18277"/>
                    <a:pt x="7271" y="19658"/>
                    <a:pt x="8840" y="20286"/>
                  </a:cubicBezTo>
                  <a:cubicBezTo>
                    <a:pt x="10891" y="21165"/>
                    <a:pt x="13546" y="20788"/>
                    <a:pt x="15477" y="19658"/>
                  </a:cubicBezTo>
                  <a:cubicBezTo>
                    <a:pt x="17407" y="18528"/>
                    <a:pt x="18975" y="16267"/>
                    <a:pt x="19820" y="14132"/>
                  </a:cubicBezTo>
                  <a:close/>
                </a:path>
              </a:pathLst>
            </a:custGeom>
            <a:solidFill>
              <a:srgbClr val="D8C093"/>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 name="Google Shape;209;p1"/>
            <p:cNvSpPr/>
            <p:nvPr/>
          </p:nvSpPr>
          <p:spPr>
            <a:xfrm>
              <a:off x="4410709" y="1037017"/>
              <a:ext cx="2335236" cy="2794823"/>
            </a:xfrm>
            <a:prstGeom prst="ellipse">
              <a:avLst/>
            </a:prstGeom>
            <a:solidFill>
              <a:schemeClr val="lt1"/>
            </a:solidFill>
            <a:ln>
              <a:noFill/>
            </a:ln>
            <a:effectLst>
              <a:outerShdw blurRad="139700" dist="38100" dir="2700000" sx="102000" sy="102000" algn="tl" rotWithShape="0">
                <a:srgbClr val="000000">
                  <a:alpha val="26666"/>
                </a:srgbClr>
              </a:outerShdw>
            </a:effectLst>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4000" b="0" i="0" u="none" strike="noStrike" cap="none">
                  <a:solidFill>
                    <a:srgbClr val="FFFFFF"/>
                  </a:solidFill>
                  <a:latin typeface="Arial"/>
                  <a:ea typeface="Arial"/>
                  <a:cs typeface="Arial"/>
                  <a:sym typeface="Arial"/>
                </a:rPr>
                <a:t>BOD</a:t>
              </a:r>
              <a:endParaRPr sz="4000" b="0" i="0" u="none" strike="noStrike" cap="none">
                <a:solidFill>
                  <a:srgbClr val="000000"/>
                </a:solidFill>
                <a:latin typeface="Arial"/>
                <a:ea typeface="Arial"/>
                <a:cs typeface="Arial"/>
                <a:sym typeface="Arial"/>
              </a:endParaRPr>
            </a:p>
          </p:txBody>
        </p:sp>
      </p:grpSp>
      <p:grpSp>
        <p:nvGrpSpPr>
          <p:cNvPr id="210" name="Google Shape;210;p1"/>
          <p:cNvGrpSpPr/>
          <p:nvPr/>
        </p:nvGrpSpPr>
        <p:grpSpPr>
          <a:xfrm>
            <a:off x="16555238" y="3362742"/>
            <a:ext cx="4816582" cy="4213095"/>
            <a:chOff x="993790" y="2514388"/>
            <a:chExt cx="3635856" cy="3180306"/>
          </a:xfrm>
        </p:grpSpPr>
        <p:sp>
          <p:nvSpPr>
            <p:cNvPr id="211" name="Google Shape;211;p1"/>
            <p:cNvSpPr/>
            <p:nvPr/>
          </p:nvSpPr>
          <p:spPr>
            <a:xfrm>
              <a:off x="993790" y="2566250"/>
              <a:ext cx="3635856" cy="3055916"/>
            </a:xfrm>
            <a:custGeom>
              <a:avLst/>
              <a:gdLst/>
              <a:ahLst/>
              <a:cxnLst/>
              <a:rect l="l" t="t" r="r" b="b"/>
              <a:pathLst>
                <a:path w="19551" h="20594" extrusionOk="0">
                  <a:moveTo>
                    <a:pt x="17291" y="5825"/>
                  </a:moveTo>
                  <a:cubicBezTo>
                    <a:pt x="16775" y="4427"/>
                    <a:pt x="16203" y="3011"/>
                    <a:pt x="15255" y="2050"/>
                  </a:cubicBezTo>
                  <a:cubicBezTo>
                    <a:pt x="12731" y="-554"/>
                    <a:pt x="8227" y="-257"/>
                    <a:pt x="5229" y="652"/>
                  </a:cubicBezTo>
                  <a:cubicBezTo>
                    <a:pt x="2078" y="1613"/>
                    <a:pt x="0" y="4392"/>
                    <a:pt x="0" y="8586"/>
                  </a:cubicBezTo>
                  <a:cubicBezTo>
                    <a:pt x="0" y="10805"/>
                    <a:pt x="502" y="13129"/>
                    <a:pt x="1924" y="14580"/>
                  </a:cubicBezTo>
                  <a:cubicBezTo>
                    <a:pt x="3179" y="15838"/>
                    <a:pt x="4797" y="16293"/>
                    <a:pt x="6136" y="17394"/>
                  </a:cubicBezTo>
                  <a:cubicBezTo>
                    <a:pt x="7446" y="18477"/>
                    <a:pt x="8576" y="20120"/>
                    <a:pt x="10193" y="20487"/>
                  </a:cubicBezTo>
                  <a:cubicBezTo>
                    <a:pt x="12592" y="21046"/>
                    <a:pt x="14990" y="19298"/>
                    <a:pt x="17110" y="18128"/>
                  </a:cubicBezTo>
                  <a:cubicBezTo>
                    <a:pt x="21600" y="15611"/>
                    <a:pt x="18811" y="9966"/>
                    <a:pt x="17291" y="5825"/>
                  </a:cubicBezTo>
                  <a:close/>
                </a:path>
              </a:pathLst>
            </a:custGeom>
            <a:solidFill>
              <a:srgbClr val="00B050"/>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 name="Google Shape;212;p1"/>
            <p:cNvSpPr/>
            <p:nvPr/>
          </p:nvSpPr>
          <p:spPr>
            <a:xfrm>
              <a:off x="1149380" y="2514388"/>
              <a:ext cx="3454496" cy="3180306"/>
            </a:xfrm>
            <a:custGeom>
              <a:avLst/>
              <a:gdLst/>
              <a:ahLst/>
              <a:cxnLst/>
              <a:rect l="l" t="t" r="r" b="b"/>
              <a:pathLst>
                <a:path w="21570" h="21520" extrusionOk="0">
                  <a:moveTo>
                    <a:pt x="20516" y="8520"/>
                  </a:moveTo>
                  <a:cubicBezTo>
                    <a:pt x="20241" y="7134"/>
                    <a:pt x="19933" y="5713"/>
                    <a:pt x="19189" y="4520"/>
                  </a:cubicBezTo>
                  <a:cubicBezTo>
                    <a:pt x="18606" y="3590"/>
                    <a:pt x="17796" y="2853"/>
                    <a:pt x="16922" y="2256"/>
                  </a:cubicBezTo>
                  <a:cubicBezTo>
                    <a:pt x="15999" y="1642"/>
                    <a:pt x="14995" y="1203"/>
                    <a:pt x="13959" y="870"/>
                  </a:cubicBezTo>
                  <a:cubicBezTo>
                    <a:pt x="12906" y="536"/>
                    <a:pt x="11821" y="308"/>
                    <a:pt x="10736" y="168"/>
                  </a:cubicBezTo>
                  <a:cubicBezTo>
                    <a:pt x="9716" y="28"/>
                    <a:pt x="8696" y="-25"/>
                    <a:pt x="7660" y="10"/>
                  </a:cubicBezTo>
                  <a:cubicBezTo>
                    <a:pt x="6624" y="45"/>
                    <a:pt x="5587" y="238"/>
                    <a:pt x="4632" y="659"/>
                  </a:cubicBezTo>
                  <a:cubicBezTo>
                    <a:pt x="3742" y="1045"/>
                    <a:pt x="2916" y="1607"/>
                    <a:pt x="2236" y="2344"/>
                  </a:cubicBezTo>
                  <a:cubicBezTo>
                    <a:pt x="1523" y="3098"/>
                    <a:pt x="989" y="4028"/>
                    <a:pt x="633" y="5028"/>
                  </a:cubicBezTo>
                  <a:cubicBezTo>
                    <a:pt x="196" y="6222"/>
                    <a:pt x="-15" y="7538"/>
                    <a:pt x="1" y="8801"/>
                  </a:cubicBezTo>
                  <a:cubicBezTo>
                    <a:pt x="17" y="10117"/>
                    <a:pt x="325" y="11451"/>
                    <a:pt x="1037" y="12556"/>
                  </a:cubicBezTo>
                  <a:cubicBezTo>
                    <a:pt x="1766" y="13679"/>
                    <a:pt x="2819" y="14469"/>
                    <a:pt x="3806" y="15276"/>
                  </a:cubicBezTo>
                  <a:cubicBezTo>
                    <a:pt x="4324" y="15697"/>
                    <a:pt x="4826" y="16136"/>
                    <a:pt x="5280" y="16627"/>
                  </a:cubicBezTo>
                  <a:cubicBezTo>
                    <a:pt x="5685" y="17083"/>
                    <a:pt x="6057" y="17574"/>
                    <a:pt x="6413" y="18066"/>
                  </a:cubicBezTo>
                  <a:cubicBezTo>
                    <a:pt x="7142" y="19048"/>
                    <a:pt x="7870" y="20066"/>
                    <a:pt x="8891" y="20698"/>
                  </a:cubicBezTo>
                  <a:cubicBezTo>
                    <a:pt x="10024" y="21400"/>
                    <a:pt x="11384" y="21575"/>
                    <a:pt x="12663" y="21505"/>
                  </a:cubicBezTo>
                  <a:cubicBezTo>
                    <a:pt x="14023" y="21435"/>
                    <a:pt x="15351" y="21119"/>
                    <a:pt x="16679" y="20803"/>
                  </a:cubicBezTo>
                  <a:cubicBezTo>
                    <a:pt x="17699" y="20575"/>
                    <a:pt x="18751" y="20399"/>
                    <a:pt x="19658" y="19785"/>
                  </a:cubicBezTo>
                  <a:cubicBezTo>
                    <a:pt x="20306" y="19347"/>
                    <a:pt x="20824" y="18697"/>
                    <a:pt x="21132" y="17943"/>
                  </a:cubicBezTo>
                  <a:cubicBezTo>
                    <a:pt x="21439" y="17171"/>
                    <a:pt x="21553" y="16329"/>
                    <a:pt x="21569" y="15486"/>
                  </a:cubicBezTo>
                  <a:cubicBezTo>
                    <a:pt x="21585" y="14556"/>
                    <a:pt x="21472" y="13609"/>
                    <a:pt x="21326" y="12679"/>
                  </a:cubicBezTo>
                  <a:cubicBezTo>
                    <a:pt x="21180" y="11714"/>
                    <a:pt x="20970" y="10766"/>
                    <a:pt x="20775" y="9819"/>
                  </a:cubicBezTo>
                  <a:cubicBezTo>
                    <a:pt x="20678" y="9380"/>
                    <a:pt x="20597" y="8941"/>
                    <a:pt x="20516" y="8520"/>
                  </a:cubicBezTo>
                  <a:cubicBezTo>
                    <a:pt x="20500" y="8450"/>
                    <a:pt x="20387" y="8468"/>
                    <a:pt x="20403" y="8555"/>
                  </a:cubicBezTo>
                  <a:cubicBezTo>
                    <a:pt x="20581" y="9450"/>
                    <a:pt x="20775" y="10363"/>
                    <a:pt x="20953" y="11258"/>
                  </a:cubicBezTo>
                  <a:cubicBezTo>
                    <a:pt x="21132" y="12188"/>
                    <a:pt x="21293" y="13117"/>
                    <a:pt x="21391" y="14065"/>
                  </a:cubicBezTo>
                  <a:cubicBezTo>
                    <a:pt x="21472" y="14942"/>
                    <a:pt x="21488" y="15837"/>
                    <a:pt x="21342" y="16715"/>
                  </a:cubicBezTo>
                  <a:cubicBezTo>
                    <a:pt x="21212" y="17504"/>
                    <a:pt x="20937" y="18259"/>
                    <a:pt x="20451" y="18873"/>
                  </a:cubicBezTo>
                  <a:cubicBezTo>
                    <a:pt x="19901" y="19575"/>
                    <a:pt x="19140" y="20013"/>
                    <a:pt x="18330" y="20277"/>
                  </a:cubicBezTo>
                  <a:cubicBezTo>
                    <a:pt x="17780" y="20452"/>
                    <a:pt x="17197" y="20557"/>
                    <a:pt x="16614" y="20680"/>
                  </a:cubicBezTo>
                  <a:cubicBezTo>
                    <a:pt x="15966" y="20838"/>
                    <a:pt x="15302" y="20978"/>
                    <a:pt x="14639" y="21119"/>
                  </a:cubicBezTo>
                  <a:cubicBezTo>
                    <a:pt x="13327" y="21364"/>
                    <a:pt x="11967" y="21522"/>
                    <a:pt x="10655" y="21242"/>
                  </a:cubicBezTo>
                  <a:cubicBezTo>
                    <a:pt x="10040" y="21119"/>
                    <a:pt x="9425" y="20891"/>
                    <a:pt x="8874" y="20540"/>
                  </a:cubicBezTo>
                  <a:cubicBezTo>
                    <a:pt x="8372" y="20224"/>
                    <a:pt x="7935" y="19803"/>
                    <a:pt x="7547" y="19347"/>
                  </a:cubicBezTo>
                  <a:cubicBezTo>
                    <a:pt x="6769" y="18452"/>
                    <a:pt x="6138" y="17399"/>
                    <a:pt x="5328" y="16522"/>
                  </a:cubicBezTo>
                  <a:cubicBezTo>
                    <a:pt x="4454" y="15556"/>
                    <a:pt x="3385" y="14837"/>
                    <a:pt x="2430" y="13977"/>
                  </a:cubicBezTo>
                  <a:cubicBezTo>
                    <a:pt x="1960" y="13539"/>
                    <a:pt x="1507" y="13065"/>
                    <a:pt x="1135" y="12521"/>
                  </a:cubicBezTo>
                  <a:cubicBezTo>
                    <a:pt x="778" y="11977"/>
                    <a:pt x="519" y="11380"/>
                    <a:pt x="341" y="10731"/>
                  </a:cubicBezTo>
                  <a:cubicBezTo>
                    <a:pt x="1" y="9450"/>
                    <a:pt x="34" y="8064"/>
                    <a:pt x="260" y="6766"/>
                  </a:cubicBezTo>
                  <a:cubicBezTo>
                    <a:pt x="471" y="5643"/>
                    <a:pt x="827" y="4537"/>
                    <a:pt x="1410" y="3572"/>
                  </a:cubicBezTo>
                  <a:cubicBezTo>
                    <a:pt x="1928" y="2712"/>
                    <a:pt x="2624" y="1975"/>
                    <a:pt x="3434" y="1414"/>
                  </a:cubicBezTo>
                  <a:cubicBezTo>
                    <a:pt x="4260" y="852"/>
                    <a:pt x="5199" y="484"/>
                    <a:pt x="6154" y="291"/>
                  </a:cubicBezTo>
                  <a:cubicBezTo>
                    <a:pt x="7142" y="98"/>
                    <a:pt x="8162" y="98"/>
                    <a:pt x="9182" y="150"/>
                  </a:cubicBezTo>
                  <a:cubicBezTo>
                    <a:pt x="10234" y="203"/>
                    <a:pt x="11303" y="343"/>
                    <a:pt x="12339" y="572"/>
                  </a:cubicBezTo>
                  <a:cubicBezTo>
                    <a:pt x="13408" y="800"/>
                    <a:pt x="14461" y="1133"/>
                    <a:pt x="15448" y="1589"/>
                  </a:cubicBezTo>
                  <a:cubicBezTo>
                    <a:pt x="16387" y="2028"/>
                    <a:pt x="17294" y="2589"/>
                    <a:pt x="18055" y="3344"/>
                  </a:cubicBezTo>
                  <a:cubicBezTo>
                    <a:pt x="18444" y="3730"/>
                    <a:pt x="18800" y="4151"/>
                    <a:pt x="19091" y="4625"/>
                  </a:cubicBezTo>
                  <a:cubicBezTo>
                    <a:pt x="19448" y="5221"/>
                    <a:pt x="19707" y="5888"/>
                    <a:pt x="19917" y="6555"/>
                  </a:cubicBezTo>
                  <a:cubicBezTo>
                    <a:pt x="20111" y="7204"/>
                    <a:pt x="20257" y="7871"/>
                    <a:pt x="20371" y="8538"/>
                  </a:cubicBezTo>
                  <a:cubicBezTo>
                    <a:pt x="20419" y="8626"/>
                    <a:pt x="20532" y="8590"/>
                    <a:pt x="20516" y="8520"/>
                  </a:cubicBezTo>
                  <a:close/>
                </a:path>
              </a:pathLst>
            </a:custGeom>
            <a:solidFill>
              <a:srgbClr val="53595D"/>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 name="Google Shape;213;p1"/>
            <p:cNvSpPr/>
            <p:nvPr/>
          </p:nvSpPr>
          <p:spPr>
            <a:xfrm>
              <a:off x="1823603" y="4926034"/>
              <a:ext cx="525979" cy="443799"/>
            </a:xfrm>
            <a:custGeom>
              <a:avLst/>
              <a:gdLst/>
              <a:ahLst/>
              <a:cxnLst/>
              <a:rect l="l" t="t" r="r" b="b"/>
              <a:pathLst>
                <a:path w="19559" h="20537" extrusionOk="0">
                  <a:moveTo>
                    <a:pt x="17261" y="5778"/>
                  </a:moveTo>
                  <a:cubicBezTo>
                    <a:pt x="16779" y="4338"/>
                    <a:pt x="16200" y="3018"/>
                    <a:pt x="15236" y="2058"/>
                  </a:cubicBezTo>
                  <a:cubicBezTo>
                    <a:pt x="12728" y="-582"/>
                    <a:pt x="8196" y="-222"/>
                    <a:pt x="5207" y="618"/>
                  </a:cubicBezTo>
                  <a:cubicBezTo>
                    <a:pt x="2025" y="1578"/>
                    <a:pt x="0" y="4338"/>
                    <a:pt x="0" y="8538"/>
                  </a:cubicBezTo>
                  <a:cubicBezTo>
                    <a:pt x="0" y="10698"/>
                    <a:pt x="482" y="13098"/>
                    <a:pt x="1929" y="14538"/>
                  </a:cubicBezTo>
                  <a:cubicBezTo>
                    <a:pt x="3182" y="15738"/>
                    <a:pt x="4821" y="16218"/>
                    <a:pt x="6171" y="17298"/>
                  </a:cubicBezTo>
                  <a:cubicBezTo>
                    <a:pt x="7521" y="18378"/>
                    <a:pt x="8582" y="20058"/>
                    <a:pt x="10221" y="20418"/>
                  </a:cubicBezTo>
                  <a:cubicBezTo>
                    <a:pt x="12632" y="21018"/>
                    <a:pt x="15043" y="19218"/>
                    <a:pt x="17164" y="18018"/>
                  </a:cubicBezTo>
                  <a:cubicBezTo>
                    <a:pt x="21600" y="15618"/>
                    <a:pt x="18804" y="9978"/>
                    <a:pt x="17261" y="5778"/>
                  </a:cubicBezTo>
                  <a:close/>
                </a:path>
              </a:pathLst>
            </a:custGeom>
            <a:solidFill>
              <a:srgbClr val="A7ADB1"/>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 name="Google Shape;214;p1"/>
            <p:cNvSpPr/>
            <p:nvPr/>
          </p:nvSpPr>
          <p:spPr>
            <a:xfrm>
              <a:off x="1346272" y="2589414"/>
              <a:ext cx="2940030" cy="2940024"/>
            </a:xfrm>
            <a:prstGeom prst="ellipse">
              <a:avLst/>
            </a:prstGeom>
            <a:solidFill>
              <a:schemeClr val="lt1"/>
            </a:solidFill>
            <a:ln>
              <a:noFill/>
            </a:ln>
            <a:effectLst>
              <a:outerShdw blurRad="139700" dist="38100" dir="2700000" sx="102000" sy="102000" algn="tl" rotWithShape="0">
                <a:srgbClr val="000000">
                  <a:alpha val="26666"/>
                </a:srgbClr>
              </a:outerShdw>
            </a:effectLst>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5" name="Google Shape;215;p1"/>
          <p:cNvSpPr txBox="1"/>
          <p:nvPr/>
        </p:nvSpPr>
        <p:spPr>
          <a:xfrm>
            <a:off x="17306262" y="4424723"/>
            <a:ext cx="3497433" cy="23083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3600" b="1" i="0" u="none" strike="noStrike" cap="none">
                <a:solidFill>
                  <a:schemeClr val="dk1"/>
                </a:solidFill>
                <a:latin typeface="Calibri"/>
                <a:ea typeface="Calibri"/>
                <a:cs typeface="Calibri"/>
                <a:sym typeface="Calibri"/>
              </a:rPr>
              <a:t>UNIVERSITY / SCHOOL / ORGANIZATION LOGO</a:t>
            </a:r>
            <a:endParaRPr/>
          </a:p>
        </p:txBody>
      </p:sp>
      <p:pic>
        <p:nvPicPr>
          <p:cNvPr id="216" name="Google Shape;216;p1" descr="A gold ribbon with black text&#10;&#10;Description automatically generated"/>
          <p:cNvPicPr preferRelativeResize="0"/>
          <p:nvPr/>
        </p:nvPicPr>
        <p:blipFill rotWithShape="1">
          <a:blip r:embed="rId11">
            <a:alphaModFix/>
          </a:blip>
          <a:srcRect l="30688" r="33919"/>
          <a:stretch/>
        </p:blipFill>
        <p:spPr>
          <a:xfrm>
            <a:off x="522753" y="1523796"/>
            <a:ext cx="4340726" cy="2336370"/>
          </a:xfrm>
          <a:prstGeom prst="rect">
            <a:avLst/>
          </a:prstGeom>
          <a:noFill/>
          <a:ln>
            <a:noFill/>
          </a:ln>
        </p:spPr>
      </p:pic>
      <p:pic>
        <p:nvPicPr>
          <p:cNvPr id="217" name="Google Shape;217;p1"/>
          <p:cNvPicPr preferRelativeResize="0"/>
          <p:nvPr/>
        </p:nvPicPr>
        <p:blipFill rotWithShape="1">
          <a:blip r:embed="rId12">
            <a:alphaModFix/>
          </a:blip>
          <a:srcRect t="19509" b="19508"/>
          <a:stretch/>
        </p:blipFill>
        <p:spPr>
          <a:xfrm>
            <a:off x="9826853" y="26823261"/>
            <a:ext cx="11310368" cy="3240067"/>
          </a:xfrm>
          <a:custGeom>
            <a:avLst/>
            <a:gdLst/>
            <a:ahLst/>
            <a:cxnLst/>
            <a:rect l="l" t="t" r="r" b="b"/>
            <a:pathLst>
              <a:path w="9458649" h="2534906" extrusionOk="0">
                <a:moveTo>
                  <a:pt x="6493348" y="0"/>
                </a:moveTo>
                <a:lnTo>
                  <a:pt x="9458649" y="0"/>
                </a:lnTo>
                <a:lnTo>
                  <a:pt x="9458649" y="2534905"/>
                </a:lnTo>
                <a:lnTo>
                  <a:pt x="7113867" y="2534905"/>
                </a:lnTo>
                <a:lnTo>
                  <a:pt x="7113867" y="2534906"/>
                </a:lnTo>
                <a:lnTo>
                  <a:pt x="0" y="2534906"/>
                </a:lnTo>
                <a:lnTo>
                  <a:pt x="21866" y="2504435"/>
                </a:lnTo>
                <a:cubicBezTo>
                  <a:pt x="198424" y="2254325"/>
                  <a:pt x="293791" y="2087265"/>
                  <a:pt x="295356" y="2079316"/>
                </a:cubicBezTo>
                <a:cubicBezTo>
                  <a:pt x="324070" y="1930274"/>
                  <a:pt x="404358" y="1849406"/>
                  <a:pt x="476494" y="1755781"/>
                </a:cubicBezTo>
                <a:cubicBezTo>
                  <a:pt x="539304" y="1673735"/>
                  <a:pt x="606320" y="1586784"/>
                  <a:pt x="629662" y="1466997"/>
                </a:cubicBezTo>
                <a:cubicBezTo>
                  <a:pt x="660486" y="1308129"/>
                  <a:pt x="563420" y="1455951"/>
                  <a:pt x="542839" y="1402744"/>
                </a:cubicBezTo>
                <a:cubicBezTo>
                  <a:pt x="578841" y="1315581"/>
                  <a:pt x="636193" y="1229431"/>
                  <a:pt x="649254" y="1136984"/>
                </a:cubicBezTo>
                <a:cubicBezTo>
                  <a:pt x="695846" y="802732"/>
                  <a:pt x="810580" y="539604"/>
                  <a:pt x="987553" y="314112"/>
                </a:cubicBezTo>
                <a:cubicBezTo>
                  <a:pt x="1038303" y="248974"/>
                  <a:pt x="1069946" y="146574"/>
                  <a:pt x="1141096" y="113726"/>
                </a:cubicBezTo>
                <a:cubicBezTo>
                  <a:pt x="1175680" y="98007"/>
                  <a:pt x="1199891" y="73930"/>
                  <a:pt x="1217455" y="44487"/>
                </a:cubicBezTo>
                <a:lnTo>
                  <a:pt x="1237396" y="804"/>
                </a:lnTo>
                <a:lnTo>
                  <a:pt x="6493348" y="804"/>
                </a:lnTo>
                <a:close/>
              </a:path>
            </a:pathLst>
          </a:custGeom>
          <a:solidFill>
            <a:schemeClr val="lt1"/>
          </a:solidFill>
          <a:ln w="76200" cap="flat" cmpd="sng">
            <a:solidFill>
              <a:schemeClr val="lt1"/>
            </a:solidFill>
            <a:prstDash val="solid"/>
            <a:round/>
            <a:headEnd type="none" w="sm" len="sm"/>
            <a:tailEnd type="none" w="sm" len="sm"/>
          </a:ln>
        </p:spPr>
      </p:pic>
      <p:sp>
        <p:nvSpPr>
          <p:cNvPr id="218" name="Google Shape;218;p1"/>
          <p:cNvSpPr/>
          <p:nvPr/>
        </p:nvSpPr>
        <p:spPr>
          <a:xfrm>
            <a:off x="12661909" y="27187439"/>
            <a:ext cx="8154848" cy="3613189"/>
          </a:xfrm>
          <a:prstGeom prst="rect">
            <a:avLst/>
          </a:prstGeom>
          <a:noFill/>
          <a:ln>
            <a:noFill/>
          </a:ln>
        </p:spPr>
        <p:txBody>
          <a:bodyPr spcFirstLastPara="1" wrap="square" lIns="274300" tIns="45700" rIns="274300"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FFF00"/>
                </a:solidFill>
                <a:latin typeface="Oswald"/>
                <a:ea typeface="Oswald"/>
                <a:cs typeface="Oswald"/>
                <a:sym typeface="Oswald"/>
              </a:rPr>
              <a:t>ACKNOWLEDGEMENT (if any)</a:t>
            </a:r>
            <a:endParaRPr sz="4000" b="1" i="0" u="none" strike="noStrike" cap="none">
              <a:solidFill>
                <a:srgbClr val="FFFF00"/>
              </a:solidFill>
              <a:latin typeface="Oswald"/>
              <a:ea typeface="Oswald"/>
              <a:cs typeface="Oswald"/>
              <a:sym typeface="Oswald"/>
            </a:endParaRPr>
          </a:p>
          <a:p>
            <a:pPr marL="0" marR="0" lvl="0" indent="0" algn="just" rtl="0">
              <a:lnSpc>
                <a:spcPct val="100000"/>
              </a:lnSpc>
              <a:spcBef>
                <a:spcPts val="0"/>
              </a:spcBef>
              <a:spcAft>
                <a:spcPts val="0"/>
              </a:spcAft>
              <a:buClr>
                <a:srgbClr val="000000"/>
              </a:buClr>
              <a:buSzPts val="2800"/>
              <a:buFont typeface="Arial"/>
              <a:buNone/>
            </a:pPr>
            <a:r>
              <a:rPr lang="en-US" sz="2800" b="1" i="0" u="none" strike="noStrike" cap="none">
                <a:solidFill>
                  <a:srgbClr val="D8D8D8"/>
                </a:solidFill>
                <a:latin typeface="Calibri"/>
                <a:ea typeface="Calibri"/>
                <a:cs typeface="Calibri"/>
                <a:sym typeface="Calibri"/>
              </a:rPr>
              <a:t>Lorem ipsum dolor sit amet, consectetur adipiscing elit, sed do eiusmod tempor incididunt ut labore et dolore magna aliqua. Diam phasellus vestibulum lorem sed. </a:t>
            </a:r>
            <a:endParaRPr sz="2800" b="1" i="0" u="none" strike="noStrike" cap="none">
              <a:solidFill>
                <a:srgbClr val="D8D8D8"/>
              </a:solidFill>
              <a:latin typeface="Calibri"/>
              <a:ea typeface="Calibri"/>
              <a:cs typeface="Calibri"/>
              <a:sym typeface="Calibri"/>
            </a:endParaRPr>
          </a:p>
        </p:txBody>
      </p:sp>
      <p:sp>
        <p:nvSpPr>
          <p:cNvPr id="219" name="Google Shape;219;p1"/>
          <p:cNvSpPr/>
          <p:nvPr/>
        </p:nvSpPr>
        <p:spPr>
          <a:xfrm rot="650230" flipH="1">
            <a:off x="1398374" y="22659298"/>
            <a:ext cx="3676118" cy="2459851"/>
          </a:xfrm>
          <a:custGeom>
            <a:avLst/>
            <a:gdLst/>
            <a:ahLst/>
            <a:cxnLst/>
            <a:rect l="l" t="t" r="r" b="b"/>
            <a:pathLst>
              <a:path w="21039" h="20345" extrusionOk="0">
                <a:moveTo>
                  <a:pt x="14967" y="1408"/>
                </a:moveTo>
                <a:cubicBezTo>
                  <a:pt x="12925" y="533"/>
                  <a:pt x="10749" y="221"/>
                  <a:pt x="8542" y="96"/>
                </a:cubicBezTo>
                <a:cubicBezTo>
                  <a:pt x="6471" y="-8"/>
                  <a:pt x="3934" y="-279"/>
                  <a:pt x="2163" y="1033"/>
                </a:cubicBezTo>
                <a:cubicBezTo>
                  <a:pt x="-209" y="2804"/>
                  <a:pt x="-194" y="6532"/>
                  <a:pt x="196" y="9136"/>
                </a:cubicBezTo>
                <a:cubicBezTo>
                  <a:pt x="526" y="11406"/>
                  <a:pt x="1217" y="13614"/>
                  <a:pt x="2088" y="15739"/>
                </a:cubicBezTo>
                <a:cubicBezTo>
                  <a:pt x="2658" y="17134"/>
                  <a:pt x="3213" y="18821"/>
                  <a:pt x="4549" y="19696"/>
                </a:cubicBezTo>
                <a:cubicBezTo>
                  <a:pt x="7071" y="21321"/>
                  <a:pt x="9548" y="19530"/>
                  <a:pt x="11754" y="18301"/>
                </a:cubicBezTo>
                <a:cubicBezTo>
                  <a:pt x="13285" y="17447"/>
                  <a:pt x="14937" y="16822"/>
                  <a:pt x="16483" y="15968"/>
                </a:cubicBezTo>
                <a:cubicBezTo>
                  <a:pt x="18014" y="15114"/>
                  <a:pt x="19470" y="13989"/>
                  <a:pt x="20295" y="12469"/>
                </a:cubicBezTo>
                <a:cubicBezTo>
                  <a:pt x="21391" y="10448"/>
                  <a:pt x="21226" y="7886"/>
                  <a:pt x="20130" y="5866"/>
                </a:cubicBezTo>
                <a:cubicBezTo>
                  <a:pt x="19034" y="3824"/>
                  <a:pt x="17113" y="2325"/>
                  <a:pt x="14967" y="1408"/>
                </a:cubicBezTo>
                <a:close/>
              </a:path>
            </a:pathLst>
          </a:custGeom>
          <a:blipFill rotWithShape="1">
            <a:blip r:embed="rId13">
              <a:alphaModFix/>
            </a:blip>
            <a:stretch>
              <a:fillRect/>
            </a:stretch>
          </a:blip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 name="Google Shape;220;p1"/>
          <p:cNvSpPr/>
          <p:nvPr/>
        </p:nvSpPr>
        <p:spPr>
          <a:xfrm>
            <a:off x="3025123" y="20361489"/>
            <a:ext cx="3808977" cy="3201423"/>
          </a:xfrm>
          <a:custGeom>
            <a:avLst/>
            <a:gdLst/>
            <a:ahLst/>
            <a:cxnLst/>
            <a:rect l="l" t="t" r="r" b="b"/>
            <a:pathLst>
              <a:path w="19551" h="20594" extrusionOk="0">
                <a:moveTo>
                  <a:pt x="17291" y="5825"/>
                </a:moveTo>
                <a:cubicBezTo>
                  <a:pt x="16775" y="4427"/>
                  <a:pt x="16203" y="3011"/>
                  <a:pt x="15255" y="2050"/>
                </a:cubicBezTo>
                <a:cubicBezTo>
                  <a:pt x="12731" y="-554"/>
                  <a:pt x="8227" y="-257"/>
                  <a:pt x="5229" y="652"/>
                </a:cubicBezTo>
                <a:cubicBezTo>
                  <a:pt x="2078" y="1613"/>
                  <a:pt x="0" y="4392"/>
                  <a:pt x="0" y="8586"/>
                </a:cubicBezTo>
                <a:cubicBezTo>
                  <a:pt x="0" y="10805"/>
                  <a:pt x="502" y="13129"/>
                  <a:pt x="1924" y="14580"/>
                </a:cubicBezTo>
                <a:cubicBezTo>
                  <a:pt x="3179" y="15838"/>
                  <a:pt x="4797" y="16293"/>
                  <a:pt x="6136" y="17394"/>
                </a:cubicBezTo>
                <a:cubicBezTo>
                  <a:pt x="7446" y="18477"/>
                  <a:pt x="8576" y="20120"/>
                  <a:pt x="10193" y="20487"/>
                </a:cubicBezTo>
                <a:cubicBezTo>
                  <a:pt x="12592" y="21046"/>
                  <a:pt x="14990" y="19298"/>
                  <a:pt x="17110" y="18128"/>
                </a:cubicBezTo>
                <a:cubicBezTo>
                  <a:pt x="21600" y="15611"/>
                  <a:pt x="18811" y="9966"/>
                  <a:pt x="17291" y="5825"/>
                </a:cubicBezTo>
                <a:close/>
              </a:path>
            </a:pathLst>
          </a:custGeom>
          <a:blipFill rotWithShape="1">
            <a:blip r:embed="rId14">
              <a:alphaModFix/>
            </a:blip>
            <a:stretch>
              <a:fillRect/>
            </a:stretch>
          </a:blip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 name="Google Shape;221;p1"/>
          <p:cNvSpPr/>
          <p:nvPr/>
        </p:nvSpPr>
        <p:spPr>
          <a:xfrm>
            <a:off x="5819339" y="22492680"/>
            <a:ext cx="3840955" cy="2793088"/>
          </a:xfrm>
          <a:custGeom>
            <a:avLst/>
            <a:gdLst/>
            <a:ahLst/>
            <a:cxnLst/>
            <a:rect l="l" t="t" r="r" b="b"/>
            <a:pathLst>
              <a:path w="20599" h="20734" extrusionOk="0">
                <a:moveTo>
                  <a:pt x="19728" y="14171"/>
                </a:moveTo>
                <a:cubicBezTo>
                  <a:pt x="20467" y="12119"/>
                  <a:pt x="20643" y="9976"/>
                  <a:pt x="20590" y="7814"/>
                </a:cubicBezTo>
                <a:cubicBezTo>
                  <a:pt x="20555" y="5780"/>
                  <a:pt x="20643" y="3289"/>
                  <a:pt x="19182" y="1695"/>
                </a:cubicBezTo>
                <a:cubicBezTo>
                  <a:pt x="17210" y="-467"/>
                  <a:pt x="13461" y="-156"/>
                  <a:pt x="10873" y="431"/>
                </a:cubicBezTo>
                <a:cubicBezTo>
                  <a:pt x="8602" y="944"/>
                  <a:pt x="6419" y="1786"/>
                  <a:pt x="4342" y="2794"/>
                </a:cubicBezTo>
                <a:cubicBezTo>
                  <a:pt x="2969" y="3454"/>
                  <a:pt x="1296" y="4131"/>
                  <a:pt x="522" y="5506"/>
                </a:cubicBezTo>
                <a:cubicBezTo>
                  <a:pt x="-957" y="8089"/>
                  <a:pt x="1032" y="10360"/>
                  <a:pt x="2441" y="12412"/>
                </a:cubicBezTo>
                <a:cubicBezTo>
                  <a:pt x="3409" y="13841"/>
                  <a:pt x="4166" y="15399"/>
                  <a:pt x="5134" y="16809"/>
                </a:cubicBezTo>
                <a:cubicBezTo>
                  <a:pt x="6102" y="18238"/>
                  <a:pt x="7334" y="19557"/>
                  <a:pt x="8936" y="20235"/>
                </a:cubicBezTo>
                <a:cubicBezTo>
                  <a:pt x="11049" y="21133"/>
                  <a:pt x="13619" y="20767"/>
                  <a:pt x="15591" y="19539"/>
                </a:cubicBezTo>
                <a:cubicBezTo>
                  <a:pt x="17562" y="18312"/>
                  <a:pt x="18953" y="16333"/>
                  <a:pt x="19728" y="14171"/>
                </a:cubicBezTo>
                <a:close/>
              </a:path>
            </a:pathLst>
          </a:custGeom>
          <a:blipFill rotWithShape="1">
            <a:blip r:embed="rId15">
              <a:alphaModFix/>
            </a:blip>
            <a:stretch>
              <a:fillRect/>
            </a:stretch>
          </a:blip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222;p1"/>
          <p:cNvSpPr/>
          <p:nvPr/>
        </p:nvSpPr>
        <p:spPr>
          <a:xfrm>
            <a:off x="11612892" y="15924615"/>
            <a:ext cx="9185214" cy="3398110"/>
          </a:xfrm>
          <a:prstGeom prst="rect">
            <a:avLst/>
          </a:prstGeom>
          <a:noFill/>
          <a:ln>
            <a:noFill/>
          </a:ln>
        </p:spPr>
        <p:txBody>
          <a:bodyPr spcFirstLastPara="1" wrap="square" lIns="274300" tIns="45700" rIns="274300"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Lorem ipsum dolor sit amet, consectetur adipiscing elit, sed do eiusmod tempor incididunt ut labore et dolore magna aliqua. Diam phasellus vestibulum lorem sed. Dignissim cras tincidunt lobortis feugiat vivamus at augue eget. Quisque sagittis purus sit amet volutpat consequat mauris. </a:t>
            </a:r>
            <a:endParaRPr sz="2400" b="0" i="0" u="none" strike="noStrike" cap="none">
              <a:solidFill>
                <a:schemeClr val="dk1"/>
              </a:solidFill>
              <a:latin typeface="Calibri"/>
              <a:ea typeface="Calibri"/>
              <a:cs typeface="Calibri"/>
              <a:sym typeface="Calibri"/>
            </a:endParaRPr>
          </a:p>
        </p:txBody>
      </p:sp>
      <p:sp>
        <p:nvSpPr>
          <p:cNvPr id="223" name="Google Shape;223;p1"/>
          <p:cNvSpPr/>
          <p:nvPr/>
        </p:nvSpPr>
        <p:spPr>
          <a:xfrm>
            <a:off x="11606039" y="12465408"/>
            <a:ext cx="9273096" cy="2599186"/>
          </a:xfrm>
          <a:prstGeom prst="rect">
            <a:avLst/>
          </a:prstGeom>
          <a:noFill/>
          <a:ln>
            <a:noFill/>
          </a:ln>
        </p:spPr>
        <p:txBody>
          <a:bodyPr spcFirstLastPara="1" wrap="square" lIns="274300" tIns="45700" rIns="274300"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Lorem ipsum dolor sit amet, consectetur adipiscing elit, sed do eiusmod tempor incididunt ut labore et dolore magna aliqua. Diam phasellus vestibulum lorem sed. Dignissim cras tincidunt lobortis feugiat vivamus at augue eget. Quisque sagittis purus sit amet volutpat consequat mauris. </a:t>
            </a:r>
            <a:endParaRPr sz="2400" b="0" i="0" u="none" strike="noStrike" cap="none">
              <a:solidFill>
                <a:schemeClr val="dk1"/>
              </a:solidFill>
              <a:latin typeface="Calibri"/>
              <a:ea typeface="Calibri"/>
              <a:cs typeface="Calibri"/>
              <a:sym typeface="Calibri"/>
            </a:endParaRPr>
          </a:p>
        </p:txBody>
      </p:sp>
      <p:sp>
        <p:nvSpPr>
          <p:cNvPr id="224" name="Google Shape;224;p1"/>
          <p:cNvSpPr/>
          <p:nvPr/>
        </p:nvSpPr>
        <p:spPr>
          <a:xfrm>
            <a:off x="11625592" y="9083778"/>
            <a:ext cx="9273096" cy="2523718"/>
          </a:xfrm>
          <a:prstGeom prst="rect">
            <a:avLst/>
          </a:prstGeom>
          <a:noFill/>
          <a:ln>
            <a:noFill/>
          </a:ln>
        </p:spPr>
        <p:txBody>
          <a:bodyPr spcFirstLastPara="1" wrap="square" lIns="274300" tIns="45700" rIns="274300"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Lorem ipsum dolor sit amet, consectetur adipiscing elit, sed do eiusmod tempor incididunt ut labore et dolore magna aliqua. Diam phasellus vestibulum lorem sed. Dignissim cras tincidunt lobortis feugiat vivamus at augue eget. Quisque sagittis purus sit amet volutpat consequat mauris. </a:t>
            </a:r>
            <a:endParaRPr sz="2400" b="0" i="0" u="none" strike="noStrike" cap="none">
              <a:solidFill>
                <a:schemeClr val="dk1"/>
              </a:solidFill>
              <a:latin typeface="Calibri"/>
              <a:ea typeface="Calibri"/>
              <a:cs typeface="Calibri"/>
              <a:sym typeface="Calibri"/>
            </a:endParaRPr>
          </a:p>
        </p:txBody>
      </p:sp>
      <p:sp>
        <p:nvSpPr>
          <p:cNvPr id="225" name="Google Shape;225;p1"/>
          <p:cNvSpPr/>
          <p:nvPr/>
        </p:nvSpPr>
        <p:spPr>
          <a:xfrm>
            <a:off x="11565719" y="22871238"/>
            <a:ext cx="8948800" cy="3398110"/>
          </a:xfrm>
          <a:prstGeom prst="rect">
            <a:avLst/>
          </a:prstGeom>
          <a:noFill/>
          <a:ln>
            <a:noFill/>
          </a:ln>
        </p:spPr>
        <p:txBody>
          <a:bodyPr spcFirstLastPara="1" wrap="square" lIns="274300" tIns="45700" rIns="274300"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Lorem ipsum dolor sit amet, consectetur adipiscing elit, sed do eiusmod tempor incididunt ut labore et dolore magna aliqua. Diam phasellus vestibulum lorem sed. Dignissim cras tincidunt lobortis feugiat vivamus at augue eget. Quisque sagittis purus sit amet volutpat consequat mauris. vestibulum lorem sed. Dignissim cras tincidunt lobortis feugiat vivamus at augue eget. Quisque sagittis purus sit amet volutpat consequat mauris.</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Grid">
      <a:dk1>
        <a:srgbClr val="000000"/>
      </a:dk1>
      <a:lt1>
        <a:srgbClr val="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595</Words>
  <Application>Microsoft Office PowerPoint</Application>
  <PresentationFormat>Custom</PresentationFormat>
  <Paragraphs>38</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Roboto</vt:lpstr>
      <vt:lpstr>Libre Baskerville</vt:lpstr>
      <vt:lpstr>Arial</vt:lpstr>
      <vt:lpstr>Calibri</vt:lpstr>
      <vt:lpstr>Oswald</vt:lpstr>
      <vt:lpstr>Open Sans</vt:lpstr>
      <vt:lpstr>Open Sans SemiBold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Mahamad Nabawi b. Mohammad Saad</dc:creator>
  <cp:lastModifiedBy>REVIEWER</cp:lastModifiedBy>
  <cp:revision>1</cp:revision>
  <dcterms:created xsi:type="dcterms:W3CDTF">2023-08-01T16:05:00Z</dcterms:created>
  <dcterms:modified xsi:type="dcterms:W3CDTF">2023-08-03T08:49:48Z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185C8B5CDE36402D8981AF3F64AD0C9E</vt:lpwstr>
  </property>
  <property fmtid="{D5CDD505-2E9C-101B-9397-08002B2CF9AE}" pid="3" name="KSOProductBuildVer">
    <vt:lpwstr>1033-11.2.0.11537</vt:lpwstr>
  </property>
</Properties>
</file>