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415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07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67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067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010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513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38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40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60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09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26B-2972-4CAA-B0FA-407F673D70B3}" type="datetimeFigureOut">
              <a:rPr lang="en-MY" smtClean="0"/>
              <a:t>25/8/2023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01A4-36FE-4C36-992C-CC0175EA251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72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A13123C3-25F1-B9DF-4782-F631EF28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2171A13-E146-9D28-287E-9CFEB0A5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C33660-DBF5-6C6D-EFBB-F73C8B9AF0E5}"/>
              </a:ext>
            </a:extLst>
          </p:cNvPr>
          <p:cNvSpPr/>
          <p:nvPr/>
        </p:nvSpPr>
        <p:spPr>
          <a:xfrm>
            <a:off x="-2031" y="268825"/>
            <a:ext cx="9139938" cy="729843"/>
          </a:xfrm>
          <a:prstGeom prst="rect">
            <a:avLst/>
          </a:prstGeom>
          <a:solidFill>
            <a:srgbClr val="B7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C00B2-38D3-2CE3-3202-00946D213B61}"/>
              </a:ext>
            </a:extLst>
          </p:cNvPr>
          <p:cNvSpPr txBox="1"/>
          <p:nvPr/>
        </p:nvSpPr>
        <p:spPr>
          <a:xfrm>
            <a:off x="0" y="327170"/>
            <a:ext cx="913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110083-F318-D8BE-42A9-EB3B7BF7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76" y="1166825"/>
            <a:ext cx="7886700" cy="4793102"/>
          </a:xfrm>
        </p:spPr>
        <p:txBody>
          <a:bodyPr/>
          <a:lstStyle/>
          <a:p>
            <a:pPr marL="0" indent="0"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Subtitle/Content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0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AE3866F6-E685-5E0C-8FFB-91C9AD0C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</TotalTime>
  <Words>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AZROL BIN SUCHONG</dc:creator>
  <cp:lastModifiedBy>ROSLAN BIN ISMAIL</cp:lastModifiedBy>
  <cp:revision>2</cp:revision>
  <dcterms:created xsi:type="dcterms:W3CDTF">2023-03-06T14:20:37Z</dcterms:created>
  <dcterms:modified xsi:type="dcterms:W3CDTF">2023-08-25T00:55:10Z</dcterms:modified>
</cp:coreProperties>
</file>