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8288000" cy="10287000"/>
  <p:notesSz cx="6858000" cy="9144000"/>
  <p:embeddedFontLst>
    <p:embeddedFont>
      <p:font typeface="Montserrat Bold" charset="1" panose="00000800000000000000"/>
      <p:regular r:id="rId10"/>
    </p:embeddedFont>
    <p:embeddedFont>
      <p:font typeface="DM Sans Bold" charset="1" panose="0000000000000000000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Relationship Id="rId9" Target="../media/image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52C9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2026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851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072201" y="0"/>
            <a:ext cx="8143597" cy="2840034"/>
            <a:chOff x="0" y="0"/>
            <a:chExt cx="10858129" cy="378671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992707" y="0"/>
              <a:ext cx="2621217" cy="2621217"/>
            </a:xfrm>
            <a:custGeom>
              <a:avLst/>
              <a:gdLst/>
              <a:ahLst/>
              <a:cxnLst/>
              <a:rect r="r" b="b" t="t" l="l"/>
              <a:pathLst>
                <a:path h="2621217" w="2621217">
                  <a:moveTo>
                    <a:pt x="0" y="0"/>
                  </a:moveTo>
                  <a:lnTo>
                    <a:pt x="2621218" y="0"/>
                  </a:lnTo>
                  <a:lnTo>
                    <a:pt x="2621218" y="2621217"/>
                  </a:lnTo>
                  <a:lnTo>
                    <a:pt x="0" y="2621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grpSp>
          <p:nvGrpSpPr>
            <p:cNvPr name="Group 5" id="5"/>
            <p:cNvGrpSpPr/>
            <p:nvPr/>
          </p:nvGrpSpPr>
          <p:grpSpPr>
            <a:xfrm rot="0">
              <a:off x="324042" y="3426997"/>
              <a:ext cx="10511943" cy="359716"/>
              <a:chOff x="0" y="0"/>
              <a:chExt cx="1966121" cy="6728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1966121" cy="67280"/>
              </a:xfrm>
              <a:custGeom>
                <a:avLst/>
                <a:gdLst/>
                <a:ahLst/>
                <a:cxnLst/>
                <a:rect r="r" b="b" t="t" l="l"/>
                <a:pathLst>
                  <a:path h="67280" w="1966121">
                    <a:moveTo>
                      <a:pt x="0" y="0"/>
                    </a:moveTo>
                    <a:lnTo>
                      <a:pt x="1966121" y="0"/>
                    </a:lnTo>
                    <a:lnTo>
                      <a:pt x="1966121" y="67280"/>
                    </a:lnTo>
                    <a:lnTo>
                      <a:pt x="0" y="672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19050"/>
                <a:ext cx="1966121" cy="86330"/>
              </a:xfrm>
              <a:prstGeom prst="rect">
                <a:avLst/>
              </a:prstGeom>
            </p:spPr>
            <p:txBody>
              <a:bodyPr anchor="ctr" rtlCol="false" tIns="37216" lIns="37216" bIns="37216" rIns="37216"/>
              <a:lstStyle/>
              <a:p>
                <a:pPr algn="ctr">
                  <a:lnSpc>
                    <a:spcPts val="1287"/>
                  </a:lnSpc>
                </a:pPr>
              </a:p>
            </p:txBody>
          </p:sp>
        </p:grpSp>
        <p:sp>
          <p:nvSpPr>
            <p:cNvPr name="Freeform 8" id="8"/>
            <p:cNvSpPr/>
            <p:nvPr/>
          </p:nvSpPr>
          <p:spPr>
            <a:xfrm flipH="false" flipV="false" rot="0">
              <a:off x="0" y="1998693"/>
              <a:ext cx="10858129" cy="1788019"/>
            </a:xfrm>
            <a:custGeom>
              <a:avLst/>
              <a:gdLst/>
              <a:ahLst/>
              <a:cxnLst/>
              <a:rect r="r" b="b" t="t" l="l"/>
              <a:pathLst>
                <a:path h="1788019" w="10858129">
                  <a:moveTo>
                    <a:pt x="0" y="0"/>
                  </a:moveTo>
                  <a:lnTo>
                    <a:pt x="10858129" y="0"/>
                  </a:lnTo>
                  <a:lnTo>
                    <a:pt x="10858129" y="1788019"/>
                  </a:lnTo>
                  <a:lnTo>
                    <a:pt x="0" y="1788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8561516" y="558938"/>
              <a:ext cx="1543981" cy="1543981"/>
            </a:xfrm>
            <a:custGeom>
              <a:avLst/>
              <a:gdLst/>
              <a:ahLst/>
              <a:cxnLst/>
              <a:rect r="r" b="b" t="t" l="l"/>
              <a:pathLst>
                <a:path h="1543981" w="1543981">
                  <a:moveTo>
                    <a:pt x="0" y="0"/>
                  </a:moveTo>
                  <a:lnTo>
                    <a:pt x="1543980" y="0"/>
                  </a:lnTo>
                  <a:lnTo>
                    <a:pt x="1543980" y="1543981"/>
                  </a:lnTo>
                  <a:lnTo>
                    <a:pt x="0" y="15439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54529" y="456573"/>
              <a:ext cx="2367575" cy="1480530"/>
            </a:xfrm>
            <a:custGeom>
              <a:avLst/>
              <a:gdLst/>
              <a:ahLst/>
              <a:cxnLst/>
              <a:rect r="r" b="b" t="t" l="l"/>
              <a:pathLst>
                <a:path h="1480530" w="2367575">
                  <a:moveTo>
                    <a:pt x="0" y="0"/>
                  </a:moveTo>
                  <a:lnTo>
                    <a:pt x="2367575" y="0"/>
                  </a:lnTo>
                  <a:lnTo>
                    <a:pt x="2367575" y="1480531"/>
                  </a:lnTo>
                  <a:lnTo>
                    <a:pt x="0" y="14805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-30672" r="0" b="-29241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196518" y="314676"/>
              <a:ext cx="2922405" cy="1509909"/>
            </a:xfrm>
            <a:custGeom>
              <a:avLst/>
              <a:gdLst/>
              <a:ahLst/>
              <a:cxnLst/>
              <a:rect r="r" b="b" t="t" l="l"/>
              <a:pathLst>
                <a:path h="1509909" w="2922405">
                  <a:moveTo>
                    <a:pt x="0" y="0"/>
                  </a:moveTo>
                  <a:lnTo>
                    <a:pt x="2922406" y="0"/>
                  </a:lnTo>
                  <a:lnTo>
                    <a:pt x="2922406" y="1509909"/>
                  </a:lnTo>
                  <a:lnTo>
                    <a:pt x="0" y="15099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998693"/>
              <a:ext cx="10858129" cy="1788019"/>
            </a:xfrm>
            <a:custGeom>
              <a:avLst/>
              <a:gdLst/>
              <a:ahLst/>
              <a:cxnLst/>
              <a:rect r="r" b="b" t="t" l="l"/>
              <a:pathLst>
                <a:path h="1788019" w="10858129">
                  <a:moveTo>
                    <a:pt x="0" y="0"/>
                  </a:moveTo>
                  <a:lnTo>
                    <a:pt x="10858129" y="0"/>
                  </a:lnTo>
                  <a:lnTo>
                    <a:pt x="10858129" y="1788019"/>
                  </a:lnTo>
                  <a:lnTo>
                    <a:pt x="0" y="1788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4844965" y="9062646"/>
            <a:ext cx="8598069" cy="1124914"/>
            <a:chOff x="0" y="0"/>
            <a:chExt cx="11464092" cy="149988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464092" cy="1499885"/>
            </a:xfrm>
            <a:custGeom>
              <a:avLst/>
              <a:gdLst/>
              <a:ahLst/>
              <a:cxnLst/>
              <a:rect r="r" b="b" t="t" l="l"/>
              <a:pathLst>
                <a:path h="1499885" w="11464092">
                  <a:moveTo>
                    <a:pt x="0" y="0"/>
                  </a:moveTo>
                  <a:lnTo>
                    <a:pt x="11464092" y="0"/>
                  </a:lnTo>
                  <a:lnTo>
                    <a:pt x="11464092" y="1499885"/>
                  </a:lnTo>
                  <a:lnTo>
                    <a:pt x="0" y="1499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770268" y="344125"/>
              <a:ext cx="811635" cy="811635"/>
            </a:xfrm>
            <a:custGeom>
              <a:avLst/>
              <a:gdLst/>
              <a:ahLst/>
              <a:cxnLst/>
              <a:rect r="r" b="b" t="t" l="l"/>
              <a:pathLst>
                <a:path h="811635" w="811635">
                  <a:moveTo>
                    <a:pt x="0" y="0"/>
                  </a:moveTo>
                  <a:lnTo>
                    <a:pt x="811635" y="0"/>
                  </a:lnTo>
                  <a:lnTo>
                    <a:pt x="811635" y="811635"/>
                  </a:lnTo>
                  <a:lnTo>
                    <a:pt x="0" y="8116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3141361" y="8300011"/>
            <a:ext cx="12005278" cy="400685"/>
            <a:chOff x="0" y="0"/>
            <a:chExt cx="16007037" cy="53424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7651031" y="0"/>
              <a:ext cx="521546" cy="521546"/>
            </a:xfrm>
            <a:custGeom>
              <a:avLst/>
              <a:gdLst/>
              <a:ahLst/>
              <a:cxnLst/>
              <a:rect r="r" b="b" t="t" l="l"/>
              <a:pathLst>
                <a:path h="521546" w="521546">
                  <a:moveTo>
                    <a:pt x="0" y="0"/>
                  </a:moveTo>
                  <a:lnTo>
                    <a:pt x="521546" y="0"/>
                  </a:lnTo>
                  <a:lnTo>
                    <a:pt x="521546" y="521546"/>
                  </a:lnTo>
                  <a:lnTo>
                    <a:pt x="0" y="5215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66414"/>
              <a:ext cx="544614" cy="388718"/>
            </a:xfrm>
            <a:custGeom>
              <a:avLst/>
              <a:gdLst/>
              <a:ahLst/>
              <a:cxnLst/>
              <a:rect r="r" b="b" t="t" l="l"/>
              <a:pathLst>
                <a:path h="388718" w="544614">
                  <a:moveTo>
                    <a:pt x="0" y="0"/>
                  </a:moveTo>
                  <a:lnTo>
                    <a:pt x="544614" y="0"/>
                  </a:lnTo>
                  <a:lnTo>
                    <a:pt x="544614" y="388718"/>
                  </a:lnTo>
                  <a:lnTo>
                    <a:pt x="0" y="3887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9" id="19"/>
            <p:cNvSpPr txBox="true"/>
            <p:nvPr/>
          </p:nvSpPr>
          <p:spPr>
            <a:xfrm rot="0">
              <a:off x="658455" y="-34925"/>
              <a:ext cx="6444456" cy="5691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 b="true">
                  <a:solidFill>
                    <a:srgbClr val="51197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i-celt.register@upm.edu.my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8195186" y="-47625"/>
              <a:ext cx="7811851" cy="5691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 b="true">
                  <a:solidFill>
                    <a:srgbClr val="51197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https://conference.edu.my/ICELT</a:t>
              </a: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7475518" y="3437622"/>
            <a:ext cx="3336965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[Title]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586657" y="5146243"/>
            <a:ext cx="7114687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[Presenter’s name]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844965" y="6328971"/>
            <a:ext cx="859806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[Additional information if relevant]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851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114703" y="611089"/>
            <a:ext cx="12901922" cy="835221"/>
            <a:chOff x="0" y="0"/>
            <a:chExt cx="5236712" cy="33900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236712" cy="339005"/>
            </a:xfrm>
            <a:custGeom>
              <a:avLst/>
              <a:gdLst/>
              <a:ahLst/>
              <a:cxnLst/>
              <a:rect r="r" b="b" t="t" l="l"/>
              <a:pathLst>
                <a:path h="339005" w="5236712">
                  <a:moveTo>
                    <a:pt x="22202" y="0"/>
                  </a:moveTo>
                  <a:lnTo>
                    <a:pt x="5214510" y="0"/>
                  </a:lnTo>
                  <a:cubicBezTo>
                    <a:pt x="5220398" y="0"/>
                    <a:pt x="5226045" y="2339"/>
                    <a:pt x="5230209" y="6503"/>
                  </a:cubicBezTo>
                  <a:cubicBezTo>
                    <a:pt x="5234373" y="10667"/>
                    <a:pt x="5236712" y="16314"/>
                    <a:pt x="5236712" y="22202"/>
                  </a:cubicBezTo>
                  <a:lnTo>
                    <a:pt x="5236712" y="316803"/>
                  </a:lnTo>
                  <a:cubicBezTo>
                    <a:pt x="5236712" y="329065"/>
                    <a:pt x="5226772" y="339005"/>
                    <a:pt x="5214510" y="339005"/>
                  </a:cubicBezTo>
                  <a:lnTo>
                    <a:pt x="22202" y="339005"/>
                  </a:lnTo>
                  <a:cubicBezTo>
                    <a:pt x="9940" y="339005"/>
                    <a:pt x="0" y="329065"/>
                    <a:pt x="0" y="316803"/>
                  </a:cubicBezTo>
                  <a:lnTo>
                    <a:pt x="0" y="22202"/>
                  </a:lnTo>
                  <a:cubicBezTo>
                    <a:pt x="0" y="9940"/>
                    <a:pt x="9940" y="0"/>
                    <a:pt x="22202" y="0"/>
                  </a:cubicBezTo>
                  <a:close/>
                </a:path>
              </a:pathLst>
            </a:custGeom>
            <a:solidFill>
              <a:srgbClr val="BD26D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5236712" cy="3675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334845" y="830270"/>
            <a:ext cx="12461638" cy="349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 spc="3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HUMANIZING TEACHER EDUCATION AND  TEACHER RESILIENCE THROUGH INNOVATIVE PEDAGOGY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307104" y="133597"/>
            <a:ext cx="4596548" cy="1603020"/>
            <a:chOff x="0" y="0"/>
            <a:chExt cx="6128730" cy="213736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382506" y="0"/>
              <a:ext cx="1479512" cy="1479512"/>
            </a:xfrm>
            <a:custGeom>
              <a:avLst/>
              <a:gdLst/>
              <a:ahLst/>
              <a:cxnLst/>
              <a:rect r="r" b="b" t="t" l="l"/>
              <a:pathLst>
                <a:path h="1479512" w="1479512">
                  <a:moveTo>
                    <a:pt x="0" y="0"/>
                  </a:moveTo>
                  <a:lnTo>
                    <a:pt x="1479512" y="0"/>
                  </a:lnTo>
                  <a:lnTo>
                    <a:pt x="1479512" y="1479512"/>
                  </a:lnTo>
                  <a:lnTo>
                    <a:pt x="0" y="14795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grpSp>
          <p:nvGrpSpPr>
            <p:cNvPr name="Group 9" id="9"/>
            <p:cNvGrpSpPr/>
            <p:nvPr/>
          </p:nvGrpSpPr>
          <p:grpSpPr>
            <a:xfrm rot="0">
              <a:off x="182901" y="1934324"/>
              <a:ext cx="5933330" cy="203037"/>
              <a:chOff x="0" y="0"/>
              <a:chExt cx="1966121" cy="6728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66121" cy="67280"/>
              </a:xfrm>
              <a:custGeom>
                <a:avLst/>
                <a:gdLst/>
                <a:ahLst/>
                <a:cxnLst/>
                <a:rect r="r" b="b" t="t" l="l"/>
                <a:pathLst>
                  <a:path h="67280" w="1966121">
                    <a:moveTo>
                      <a:pt x="0" y="0"/>
                    </a:moveTo>
                    <a:lnTo>
                      <a:pt x="1966121" y="0"/>
                    </a:lnTo>
                    <a:lnTo>
                      <a:pt x="1966121" y="67280"/>
                    </a:lnTo>
                    <a:lnTo>
                      <a:pt x="0" y="672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19050"/>
                <a:ext cx="1966121" cy="86330"/>
              </a:xfrm>
              <a:prstGeom prst="rect">
                <a:avLst/>
              </a:prstGeom>
            </p:spPr>
            <p:txBody>
              <a:bodyPr anchor="ctr" rtlCol="false" tIns="37216" lIns="37216" bIns="37216" rIns="37216"/>
              <a:lstStyle/>
              <a:p>
                <a:pPr algn="ctr">
                  <a:lnSpc>
                    <a:spcPts val="1287"/>
                  </a:lnSpc>
                </a:pPr>
              </a:p>
            </p:txBody>
          </p:sp>
        </p:grpSp>
        <p:sp>
          <p:nvSpPr>
            <p:cNvPr name="Freeform 12" id="12"/>
            <p:cNvSpPr/>
            <p:nvPr/>
          </p:nvSpPr>
          <p:spPr>
            <a:xfrm flipH="false" flipV="false" rot="0">
              <a:off x="0" y="1128137"/>
              <a:ext cx="6128730" cy="1009224"/>
            </a:xfrm>
            <a:custGeom>
              <a:avLst/>
              <a:gdLst/>
              <a:ahLst/>
              <a:cxnLst/>
              <a:rect r="r" b="b" t="t" l="l"/>
              <a:pathLst>
                <a:path h="1009224" w="6128730">
                  <a:moveTo>
                    <a:pt x="0" y="0"/>
                  </a:moveTo>
                  <a:lnTo>
                    <a:pt x="6128730" y="0"/>
                  </a:lnTo>
                  <a:lnTo>
                    <a:pt x="6128730" y="1009224"/>
                  </a:lnTo>
                  <a:lnTo>
                    <a:pt x="0" y="10092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4832436" y="315485"/>
              <a:ext cx="871480" cy="871480"/>
            </a:xfrm>
            <a:custGeom>
              <a:avLst/>
              <a:gdLst/>
              <a:ahLst/>
              <a:cxnLst/>
              <a:rect r="r" b="b" t="t" l="l"/>
              <a:pathLst>
                <a:path h="871480" w="871480">
                  <a:moveTo>
                    <a:pt x="0" y="0"/>
                  </a:moveTo>
                  <a:lnTo>
                    <a:pt x="871480" y="0"/>
                  </a:lnTo>
                  <a:lnTo>
                    <a:pt x="871480" y="871480"/>
                  </a:lnTo>
                  <a:lnTo>
                    <a:pt x="0" y="8714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595215" y="257707"/>
              <a:ext cx="1336347" cy="835666"/>
            </a:xfrm>
            <a:custGeom>
              <a:avLst/>
              <a:gdLst/>
              <a:ahLst/>
              <a:cxnLst/>
              <a:rect r="r" b="b" t="t" l="l"/>
              <a:pathLst>
                <a:path h="835666" w="1336347">
                  <a:moveTo>
                    <a:pt x="0" y="0"/>
                  </a:moveTo>
                  <a:lnTo>
                    <a:pt x="1336347" y="0"/>
                  </a:lnTo>
                  <a:lnTo>
                    <a:pt x="1336347" y="835666"/>
                  </a:lnTo>
                  <a:lnTo>
                    <a:pt x="0" y="835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-30672" r="0" b="-29241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804233" y="177615"/>
              <a:ext cx="1649514" cy="852249"/>
            </a:xfrm>
            <a:custGeom>
              <a:avLst/>
              <a:gdLst/>
              <a:ahLst/>
              <a:cxnLst/>
              <a:rect r="r" b="b" t="t" l="l"/>
              <a:pathLst>
                <a:path h="852249" w="1649514">
                  <a:moveTo>
                    <a:pt x="0" y="0"/>
                  </a:moveTo>
                  <a:lnTo>
                    <a:pt x="1649514" y="0"/>
                  </a:lnTo>
                  <a:lnTo>
                    <a:pt x="1649514" y="852248"/>
                  </a:lnTo>
                  <a:lnTo>
                    <a:pt x="0" y="8522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128137"/>
              <a:ext cx="6128730" cy="1009224"/>
            </a:xfrm>
            <a:custGeom>
              <a:avLst/>
              <a:gdLst/>
              <a:ahLst/>
              <a:cxnLst/>
              <a:rect r="r" b="b" t="t" l="l"/>
              <a:pathLst>
                <a:path h="1009224" w="6128730">
                  <a:moveTo>
                    <a:pt x="0" y="0"/>
                  </a:moveTo>
                  <a:lnTo>
                    <a:pt x="6128730" y="0"/>
                  </a:lnTo>
                  <a:lnTo>
                    <a:pt x="6128730" y="1009224"/>
                  </a:lnTo>
                  <a:lnTo>
                    <a:pt x="0" y="10092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851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114703" y="611089"/>
            <a:ext cx="12901922" cy="835221"/>
            <a:chOff x="0" y="0"/>
            <a:chExt cx="5236712" cy="33900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236712" cy="339005"/>
            </a:xfrm>
            <a:custGeom>
              <a:avLst/>
              <a:gdLst/>
              <a:ahLst/>
              <a:cxnLst/>
              <a:rect r="r" b="b" t="t" l="l"/>
              <a:pathLst>
                <a:path h="339005" w="5236712">
                  <a:moveTo>
                    <a:pt x="22202" y="0"/>
                  </a:moveTo>
                  <a:lnTo>
                    <a:pt x="5214510" y="0"/>
                  </a:lnTo>
                  <a:cubicBezTo>
                    <a:pt x="5220398" y="0"/>
                    <a:pt x="5226045" y="2339"/>
                    <a:pt x="5230209" y="6503"/>
                  </a:cubicBezTo>
                  <a:cubicBezTo>
                    <a:pt x="5234373" y="10667"/>
                    <a:pt x="5236712" y="16314"/>
                    <a:pt x="5236712" y="22202"/>
                  </a:cubicBezTo>
                  <a:lnTo>
                    <a:pt x="5236712" y="316803"/>
                  </a:lnTo>
                  <a:cubicBezTo>
                    <a:pt x="5236712" y="329065"/>
                    <a:pt x="5226772" y="339005"/>
                    <a:pt x="5214510" y="339005"/>
                  </a:cubicBezTo>
                  <a:lnTo>
                    <a:pt x="22202" y="339005"/>
                  </a:lnTo>
                  <a:cubicBezTo>
                    <a:pt x="9940" y="339005"/>
                    <a:pt x="0" y="329065"/>
                    <a:pt x="0" y="316803"/>
                  </a:cubicBezTo>
                  <a:lnTo>
                    <a:pt x="0" y="22202"/>
                  </a:lnTo>
                  <a:cubicBezTo>
                    <a:pt x="0" y="9940"/>
                    <a:pt x="9940" y="0"/>
                    <a:pt x="22202" y="0"/>
                  </a:cubicBezTo>
                  <a:close/>
                </a:path>
              </a:pathLst>
            </a:custGeom>
            <a:solidFill>
              <a:srgbClr val="BD26D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5236712" cy="3675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334845" y="830270"/>
            <a:ext cx="12461638" cy="349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 spc="3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HUMANIZING TEACHER EDUCATION AND  TEACHER RESILIENCE THROUGH INNOVATIVE PEDAGOGY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307104" y="133597"/>
            <a:ext cx="4596548" cy="1603020"/>
            <a:chOff x="0" y="0"/>
            <a:chExt cx="6128730" cy="213736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382506" y="0"/>
              <a:ext cx="1479512" cy="1479512"/>
            </a:xfrm>
            <a:custGeom>
              <a:avLst/>
              <a:gdLst/>
              <a:ahLst/>
              <a:cxnLst/>
              <a:rect r="r" b="b" t="t" l="l"/>
              <a:pathLst>
                <a:path h="1479512" w="1479512">
                  <a:moveTo>
                    <a:pt x="0" y="0"/>
                  </a:moveTo>
                  <a:lnTo>
                    <a:pt x="1479512" y="0"/>
                  </a:lnTo>
                  <a:lnTo>
                    <a:pt x="1479512" y="1479512"/>
                  </a:lnTo>
                  <a:lnTo>
                    <a:pt x="0" y="14795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grpSp>
          <p:nvGrpSpPr>
            <p:cNvPr name="Group 9" id="9"/>
            <p:cNvGrpSpPr/>
            <p:nvPr/>
          </p:nvGrpSpPr>
          <p:grpSpPr>
            <a:xfrm rot="0">
              <a:off x="182901" y="1934324"/>
              <a:ext cx="5933330" cy="203037"/>
              <a:chOff x="0" y="0"/>
              <a:chExt cx="1966121" cy="6728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966121" cy="67280"/>
              </a:xfrm>
              <a:custGeom>
                <a:avLst/>
                <a:gdLst/>
                <a:ahLst/>
                <a:cxnLst/>
                <a:rect r="r" b="b" t="t" l="l"/>
                <a:pathLst>
                  <a:path h="67280" w="1966121">
                    <a:moveTo>
                      <a:pt x="0" y="0"/>
                    </a:moveTo>
                    <a:lnTo>
                      <a:pt x="1966121" y="0"/>
                    </a:lnTo>
                    <a:lnTo>
                      <a:pt x="1966121" y="67280"/>
                    </a:lnTo>
                    <a:lnTo>
                      <a:pt x="0" y="672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19050"/>
                <a:ext cx="1966121" cy="86330"/>
              </a:xfrm>
              <a:prstGeom prst="rect">
                <a:avLst/>
              </a:prstGeom>
            </p:spPr>
            <p:txBody>
              <a:bodyPr anchor="ctr" rtlCol="false" tIns="37216" lIns="37216" bIns="37216" rIns="37216"/>
              <a:lstStyle/>
              <a:p>
                <a:pPr algn="ctr">
                  <a:lnSpc>
                    <a:spcPts val="1287"/>
                  </a:lnSpc>
                </a:pPr>
              </a:p>
            </p:txBody>
          </p:sp>
        </p:grpSp>
        <p:sp>
          <p:nvSpPr>
            <p:cNvPr name="Freeform 12" id="12"/>
            <p:cNvSpPr/>
            <p:nvPr/>
          </p:nvSpPr>
          <p:spPr>
            <a:xfrm flipH="false" flipV="false" rot="0">
              <a:off x="0" y="1128137"/>
              <a:ext cx="6128730" cy="1009224"/>
            </a:xfrm>
            <a:custGeom>
              <a:avLst/>
              <a:gdLst/>
              <a:ahLst/>
              <a:cxnLst/>
              <a:rect r="r" b="b" t="t" l="l"/>
              <a:pathLst>
                <a:path h="1009224" w="6128730">
                  <a:moveTo>
                    <a:pt x="0" y="0"/>
                  </a:moveTo>
                  <a:lnTo>
                    <a:pt x="6128730" y="0"/>
                  </a:lnTo>
                  <a:lnTo>
                    <a:pt x="6128730" y="1009224"/>
                  </a:lnTo>
                  <a:lnTo>
                    <a:pt x="0" y="10092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4832436" y="315485"/>
              <a:ext cx="871480" cy="871480"/>
            </a:xfrm>
            <a:custGeom>
              <a:avLst/>
              <a:gdLst/>
              <a:ahLst/>
              <a:cxnLst/>
              <a:rect r="r" b="b" t="t" l="l"/>
              <a:pathLst>
                <a:path h="871480" w="871480">
                  <a:moveTo>
                    <a:pt x="0" y="0"/>
                  </a:moveTo>
                  <a:lnTo>
                    <a:pt x="871480" y="0"/>
                  </a:lnTo>
                  <a:lnTo>
                    <a:pt x="871480" y="871480"/>
                  </a:lnTo>
                  <a:lnTo>
                    <a:pt x="0" y="8714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595215" y="257707"/>
              <a:ext cx="1336347" cy="835666"/>
            </a:xfrm>
            <a:custGeom>
              <a:avLst/>
              <a:gdLst/>
              <a:ahLst/>
              <a:cxnLst/>
              <a:rect r="r" b="b" t="t" l="l"/>
              <a:pathLst>
                <a:path h="835666" w="1336347">
                  <a:moveTo>
                    <a:pt x="0" y="0"/>
                  </a:moveTo>
                  <a:lnTo>
                    <a:pt x="1336347" y="0"/>
                  </a:lnTo>
                  <a:lnTo>
                    <a:pt x="1336347" y="835666"/>
                  </a:lnTo>
                  <a:lnTo>
                    <a:pt x="0" y="8356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-30672" r="0" b="-29241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804233" y="177615"/>
              <a:ext cx="1649514" cy="852249"/>
            </a:xfrm>
            <a:custGeom>
              <a:avLst/>
              <a:gdLst/>
              <a:ahLst/>
              <a:cxnLst/>
              <a:rect r="r" b="b" t="t" l="l"/>
              <a:pathLst>
                <a:path h="852249" w="1649514">
                  <a:moveTo>
                    <a:pt x="0" y="0"/>
                  </a:moveTo>
                  <a:lnTo>
                    <a:pt x="1649514" y="0"/>
                  </a:lnTo>
                  <a:lnTo>
                    <a:pt x="1649514" y="852248"/>
                  </a:lnTo>
                  <a:lnTo>
                    <a:pt x="0" y="8522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128137"/>
              <a:ext cx="6128730" cy="1009224"/>
            </a:xfrm>
            <a:custGeom>
              <a:avLst/>
              <a:gdLst/>
              <a:ahLst/>
              <a:cxnLst/>
              <a:rect r="r" b="b" t="t" l="l"/>
              <a:pathLst>
                <a:path h="1009224" w="6128730">
                  <a:moveTo>
                    <a:pt x="0" y="0"/>
                  </a:moveTo>
                  <a:lnTo>
                    <a:pt x="6128730" y="0"/>
                  </a:lnTo>
                  <a:lnTo>
                    <a:pt x="6128730" y="1009224"/>
                  </a:lnTo>
                  <a:lnTo>
                    <a:pt x="0" y="10092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52C9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2026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851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072201" y="0"/>
            <a:ext cx="8143597" cy="2840034"/>
            <a:chOff x="0" y="0"/>
            <a:chExt cx="10858129" cy="378671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5992707" y="0"/>
              <a:ext cx="2621217" cy="2621217"/>
            </a:xfrm>
            <a:custGeom>
              <a:avLst/>
              <a:gdLst/>
              <a:ahLst/>
              <a:cxnLst/>
              <a:rect r="r" b="b" t="t" l="l"/>
              <a:pathLst>
                <a:path h="2621217" w="2621217">
                  <a:moveTo>
                    <a:pt x="0" y="0"/>
                  </a:moveTo>
                  <a:lnTo>
                    <a:pt x="2621218" y="0"/>
                  </a:lnTo>
                  <a:lnTo>
                    <a:pt x="2621218" y="2621217"/>
                  </a:lnTo>
                  <a:lnTo>
                    <a:pt x="0" y="2621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  <p:grpSp>
          <p:nvGrpSpPr>
            <p:cNvPr name="Group 5" id="5"/>
            <p:cNvGrpSpPr/>
            <p:nvPr/>
          </p:nvGrpSpPr>
          <p:grpSpPr>
            <a:xfrm rot="0">
              <a:off x="324042" y="3426997"/>
              <a:ext cx="10511943" cy="359716"/>
              <a:chOff x="0" y="0"/>
              <a:chExt cx="1966121" cy="6728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1966121" cy="67280"/>
              </a:xfrm>
              <a:custGeom>
                <a:avLst/>
                <a:gdLst/>
                <a:ahLst/>
                <a:cxnLst/>
                <a:rect r="r" b="b" t="t" l="l"/>
                <a:pathLst>
                  <a:path h="67280" w="1966121">
                    <a:moveTo>
                      <a:pt x="0" y="0"/>
                    </a:moveTo>
                    <a:lnTo>
                      <a:pt x="1966121" y="0"/>
                    </a:lnTo>
                    <a:lnTo>
                      <a:pt x="1966121" y="67280"/>
                    </a:lnTo>
                    <a:lnTo>
                      <a:pt x="0" y="672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19050"/>
                <a:ext cx="1966121" cy="86330"/>
              </a:xfrm>
              <a:prstGeom prst="rect">
                <a:avLst/>
              </a:prstGeom>
            </p:spPr>
            <p:txBody>
              <a:bodyPr anchor="ctr" rtlCol="false" tIns="37216" lIns="37216" bIns="37216" rIns="37216"/>
              <a:lstStyle/>
              <a:p>
                <a:pPr algn="ctr">
                  <a:lnSpc>
                    <a:spcPts val="1287"/>
                  </a:lnSpc>
                </a:pPr>
              </a:p>
            </p:txBody>
          </p:sp>
        </p:grpSp>
        <p:sp>
          <p:nvSpPr>
            <p:cNvPr name="Freeform 8" id="8"/>
            <p:cNvSpPr/>
            <p:nvPr/>
          </p:nvSpPr>
          <p:spPr>
            <a:xfrm flipH="false" flipV="false" rot="0">
              <a:off x="0" y="1998693"/>
              <a:ext cx="10858129" cy="1788019"/>
            </a:xfrm>
            <a:custGeom>
              <a:avLst/>
              <a:gdLst/>
              <a:ahLst/>
              <a:cxnLst/>
              <a:rect r="r" b="b" t="t" l="l"/>
              <a:pathLst>
                <a:path h="1788019" w="10858129">
                  <a:moveTo>
                    <a:pt x="0" y="0"/>
                  </a:moveTo>
                  <a:lnTo>
                    <a:pt x="10858129" y="0"/>
                  </a:lnTo>
                  <a:lnTo>
                    <a:pt x="10858129" y="1788019"/>
                  </a:lnTo>
                  <a:lnTo>
                    <a:pt x="0" y="1788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8561516" y="558938"/>
              <a:ext cx="1543981" cy="1543981"/>
            </a:xfrm>
            <a:custGeom>
              <a:avLst/>
              <a:gdLst/>
              <a:ahLst/>
              <a:cxnLst/>
              <a:rect r="r" b="b" t="t" l="l"/>
              <a:pathLst>
                <a:path h="1543981" w="1543981">
                  <a:moveTo>
                    <a:pt x="0" y="0"/>
                  </a:moveTo>
                  <a:lnTo>
                    <a:pt x="1543980" y="0"/>
                  </a:lnTo>
                  <a:lnTo>
                    <a:pt x="1543980" y="1543981"/>
                  </a:lnTo>
                  <a:lnTo>
                    <a:pt x="0" y="15439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54529" y="456573"/>
              <a:ext cx="2367575" cy="1480530"/>
            </a:xfrm>
            <a:custGeom>
              <a:avLst/>
              <a:gdLst/>
              <a:ahLst/>
              <a:cxnLst/>
              <a:rect r="r" b="b" t="t" l="l"/>
              <a:pathLst>
                <a:path h="1480530" w="2367575">
                  <a:moveTo>
                    <a:pt x="0" y="0"/>
                  </a:moveTo>
                  <a:lnTo>
                    <a:pt x="2367575" y="0"/>
                  </a:lnTo>
                  <a:lnTo>
                    <a:pt x="2367575" y="1480531"/>
                  </a:lnTo>
                  <a:lnTo>
                    <a:pt x="0" y="148053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-30672" r="0" b="-29241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196518" y="314676"/>
              <a:ext cx="2922405" cy="1509909"/>
            </a:xfrm>
            <a:custGeom>
              <a:avLst/>
              <a:gdLst/>
              <a:ahLst/>
              <a:cxnLst/>
              <a:rect r="r" b="b" t="t" l="l"/>
              <a:pathLst>
                <a:path h="1509909" w="2922405">
                  <a:moveTo>
                    <a:pt x="0" y="0"/>
                  </a:moveTo>
                  <a:lnTo>
                    <a:pt x="2922406" y="0"/>
                  </a:lnTo>
                  <a:lnTo>
                    <a:pt x="2922406" y="1509909"/>
                  </a:lnTo>
                  <a:lnTo>
                    <a:pt x="0" y="15099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998693"/>
              <a:ext cx="10858129" cy="1788019"/>
            </a:xfrm>
            <a:custGeom>
              <a:avLst/>
              <a:gdLst/>
              <a:ahLst/>
              <a:cxnLst/>
              <a:rect r="r" b="b" t="t" l="l"/>
              <a:pathLst>
                <a:path h="1788019" w="10858129">
                  <a:moveTo>
                    <a:pt x="0" y="0"/>
                  </a:moveTo>
                  <a:lnTo>
                    <a:pt x="10858129" y="0"/>
                  </a:lnTo>
                  <a:lnTo>
                    <a:pt x="10858129" y="1788019"/>
                  </a:lnTo>
                  <a:lnTo>
                    <a:pt x="0" y="1788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-2477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4844965" y="9062646"/>
            <a:ext cx="8598069" cy="1124914"/>
            <a:chOff x="0" y="0"/>
            <a:chExt cx="11464092" cy="149988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464092" cy="1499885"/>
            </a:xfrm>
            <a:custGeom>
              <a:avLst/>
              <a:gdLst/>
              <a:ahLst/>
              <a:cxnLst/>
              <a:rect r="r" b="b" t="t" l="l"/>
              <a:pathLst>
                <a:path h="1499885" w="11464092">
                  <a:moveTo>
                    <a:pt x="0" y="0"/>
                  </a:moveTo>
                  <a:lnTo>
                    <a:pt x="11464092" y="0"/>
                  </a:lnTo>
                  <a:lnTo>
                    <a:pt x="11464092" y="1499885"/>
                  </a:lnTo>
                  <a:lnTo>
                    <a:pt x="0" y="1499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770268" y="344125"/>
              <a:ext cx="811635" cy="811635"/>
            </a:xfrm>
            <a:custGeom>
              <a:avLst/>
              <a:gdLst/>
              <a:ahLst/>
              <a:cxnLst/>
              <a:rect r="r" b="b" t="t" l="l"/>
              <a:pathLst>
                <a:path h="811635" w="811635">
                  <a:moveTo>
                    <a:pt x="0" y="0"/>
                  </a:moveTo>
                  <a:lnTo>
                    <a:pt x="811635" y="0"/>
                  </a:lnTo>
                  <a:lnTo>
                    <a:pt x="811635" y="811635"/>
                  </a:lnTo>
                  <a:lnTo>
                    <a:pt x="0" y="8116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3141361" y="8300011"/>
            <a:ext cx="12005278" cy="400685"/>
            <a:chOff x="0" y="0"/>
            <a:chExt cx="16007037" cy="53424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7651031" y="0"/>
              <a:ext cx="521546" cy="521546"/>
            </a:xfrm>
            <a:custGeom>
              <a:avLst/>
              <a:gdLst/>
              <a:ahLst/>
              <a:cxnLst/>
              <a:rect r="r" b="b" t="t" l="l"/>
              <a:pathLst>
                <a:path h="521546" w="521546">
                  <a:moveTo>
                    <a:pt x="0" y="0"/>
                  </a:moveTo>
                  <a:lnTo>
                    <a:pt x="521546" y="0"/>
                  </a:lnTo>
                  <a:lnTo>
                    <a:pt x="521546" y="521546"/>
                  </a:lnTo>
                  <a:lnTo>
                    <a:pt x="0" y="5215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66414"/>
              <a:ext cx="544614" cy="388718"/>
            </a:xfrm>
            <a:custGeom>
              <a:avLst/>
              <a:gdLst/>
              <a:ahLst/>
              <a:cxnLst/>
              <a:rect r="r" b="b" t="t" l="l"/>
              <a:pathLst>
                <a:path h="388718" w="544614">
                  <a:moveTo>
                    <a:pt x="0" y="0"/>
                  </a:moveTo>
                  <a:lnTo>
                    <a:pt x="544614" y="0"/>
                  </a:lnTo>
                  <a:lnTo>
                    <a:pt x="544614" y="388718"/>
                  </a:lnTo>
                  <a:lnTo>
                    <a:pt x="0" y="3887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9" id="19"/>
            <p:cNvSpPr txBox="true"/>
            <p:nvPr/>
          </p:nvSpPr>
          <p:spPr>
            <a:xfrm rot="0">
              <a:off x="658455" y="-34925"/>
              <a:ext cx="6444456" cy="5691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 b="true">
                  <a:solidFill>
                    <a:srgbClr val="51197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i-celt.register@upm.edu.my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8195186" y="-47625"/>
              <a:ext cx="7811851" cy="5691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 b="true">
                  <a:solidFill>
                    <a:srgbClr val="51197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https://conference.edu.my/ICELT</a:t>
              </a: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4688431" y="3576956"/>
            <a:ext cx="8911138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 Thank You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844965" y="5400787"/>
            <a:ext cx="859806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[Contact Information]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DAGVH8kWncI</dc:identifier>
  <dcterms:modified xsi:type="dcterms:W3CDTF">2011-08-01T06:04:30Z</dcterms:modified>
  <cp:revision>1</cp:revision>
  <dc:title>i-CELT 2024 Slides</dc:title>
</cp:coreProperties>
</file>