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3891200" cy="4389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8" d="100"/>
          <a:sy n="18" d="100"/>
        </p:scale>
        <p:origin x="2382" y="108"/>
      </p:cViewPr>
      <p:guideLst>
        <p:guide orient="horz" pos="13824"/>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7183123"/>
            <a:ext cx="37307520" cy="1528064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23053043"/>
            <a:ext cx="32918400" cy="10596877"/>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17F01B-FC10-4BBB-8A5C-0A07F02018EC}" type="datetimeFigureOut">
              <a:rPr lang="en-MY" smtClean="0"/>
              <a:t>5/7/2021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1637301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17F01B-FC10-4BBB-8A5C-0A07F02018EC}" type="datetimeFigureOut">
              <a:rPr lang="en-MY" smtClean="0"/>
              <a:t>5/7/2021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3452671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2336800"/>
            <a:ext cx="9464040" cy="37195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2336800"/>
            <a:ext cx="27843480" cy="37195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17F01B-FC10-4BBB-8A5C-0A07F02018EC}" type="datetimeFigureOut">
              <a:rPr lang="en-MY" smtClean="0"/>
              <a:t>5/7/2021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2884028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17F01B-FC10-4BBB-8A5C-0A07F02018EC}" type="datetimeFigureOut">
              <a:rPr lang="en-MY" smtClean="0"/>
              <a:t>5/7/2021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990498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10942333"/>
            <a:ext cx="37856160" cy="18257517"/>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9372573"/>
            <a:ext cx="37856160" cy="9601197"/>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17F01B-FC10-4BBB-8A5C-0A07F02018EC}" type="datetimeFigureOut">
              <a:rPr lang="en-MY" smtClean="0"/>
              <a:t>5/7/2021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373279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11684000"/>
            <a:ext cx="1865376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11684000"/>
            <a:ext cx="1865376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17F01B-FC10-4BBB-8A5C-0A07F02018EC}" type="datetimeFigureOut">
              <a:rPr lang="en-MY" smtClean="0"/>
              <a:t>5/7/2021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2214951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336810"/>
            <a:ext cx="37856160" cy="84836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10759443"/>
            <a:ext cx="18568032" cy="527303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6032480"/>
            <a:ext cx="18568032"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10759443"/>
            <a:ext cx="18659477" cy="527303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6032480"/>
            <a:ext cx="18659477"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17F01B-FC10-4BBB-8A5C-0A07F02018EC}" type="datetimeFigureOut">
              <a:rPr lang="en-MY" smtClean="0"/>
              <a:t>5/7/2021</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2776672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17F01B-FC10-4BBB-8A5C-0A07F02018EC}" type="datetimeFigureOut">
              <a:rPr lang="en-MY" smtClean="0"/>
              <a:t>5/7/2021</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181939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7F01B-FC10-4BBB-8A5C-0A07F02018EC}" type="datetimeFigureOut">
              <a:rPr lang="en-MY" smtClean="0"/>
              <a:t>5/7/2021</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2738314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926080"/>
            <a:ext cx="14156054" cy="1024128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6319530"/>
            <a:ext cx="22219920" cy="311912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13167360"/>
            <a:ext cx="14156054" cy="2439416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517F01B-FC10-4BBB-8A5C-0A07F02018EC}" type="datetimeFigureOut">
              <a:rPr lang="en-MY" smtClean="0"/>
              <a:t>5/7/2021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1863106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926080"/>
            <a:ext cx="14156054" cy="1024128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6319530"/>
            <a:ext cx="22219920" cy="311912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13167360"/>
            <a:ext cx="14156054" cy="2439416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517F01B-FC10-4BBB-8A5C-0A07F02018EC}" type="datetimeFigureOut">
              <a:rPr lang="en-MY" smtClean="0"/>
              <a:t>5/7/2021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355205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2336810"/>
            <a:ext cx="37856160" cy="84836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11684000"/>
            <a:ext cx="37856160" cy="27848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40680650"/>
            <a:ext cx="9875520" cy="2336800"/>
          </a:xfrm>
          <a:prstGeom prst="rect">
            <a:avLst/>
          </a:prstGeom>
        </p:spPr>
        <p:txBody>
          <a:bodyPr vert="horz" lIns="91440" tIns="45720" rIns="91440" bIns="45720" rtlCol="0" anchor="ctr"/>
          <a:lstStyle>
            <a:lvl1pPr algn="l">
              <a:defRPr sz="5760">
                <a:solidFill>
                  <a:schemeClr val="tx1">
                    <a:tint val="75000"/>
                  </a:schemeClr>
                </a:solidFill>
              </a:defRPr>
            </a:lvl1pPr>
          </a:lstStyle>
          <a:p>
            <a:fld id="{1517F01B-FC10-4BBB-8A5C-0A07F02018EC}" type="datetimeFigureOut">
              <a:rPr lang="en-MY" smtClean="0"/>
              <a:t>5/7/2021</a:t>
            </a:fld>
            <a:endParaRPr lang="en-MY"/>
          </a:p>
        </p:txBody>
      </p:sp>
      <p:sp>
        <p:nvSpPr>
          <p:cNvPr id="5" name="Footer Placeholder 4"/>
          <p:cNvSpPr>
            <a:spLocks noGrp="1"/>
          </p:cNvSpPr>
          <p:nvPr>
            <p:ph type="ftr" sz="quarter" idx="3"/>
          </p:nvPr>
        </p:nvSpPr>
        <p:spPr>
          <a:xfrm>
            <a:off x="14538960" y="40680650"/>
            <a:ext cx="14813280" cy="23368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30998160" y="40680650"/>
            <a:ext cx="9875520" cy="2336800"/>
          </a:xfrm>
          <a:prstGeom prst="rect">
            <a:avLst/>
          </a:prstGeom>
        </p:spPr>
        <p:txBody>
          <a:bodyPr vert="horz" lIns="91440" tIns="45720" rIns="91440" bIns="45720" rtlCol="0" anchor="ctr"/>
          <a:lstStyle>
            <a:lvl1pPr algn="r">
              <a:defRPr sz="5760">
                <a:solidFill>
                  <a:schemeClr val="tx1">
                    <a:tint val="75000"/>
                  </a:schemeClr>
                </a:solidFill>
              </a:defRPr>
            </a:lvl1pPr>
          </a:lstStyle>
          <a:p>
            <a:fld id="{D550A7FA-76A5-4A7C-843C-19A56AC9C2EE}" type="slidenum">
              <a:rPr lang="en-MY" smtClean="0"/>
              <a:t>‹#›</a:t>
            </a:fld>
            <a:endParaRPr lang="en-MY"/>
          </a:p>
        </p:txBody>
      </p:sp>
    </p:spTree>
    <p:extLst>
      <p:ext uri="{BB962C8B-B14F-4D97-AF65-F5344CB8AC3E}">
        <p14:creationId xmlns:p14="http://schemas.microsoft.com/office/powerpoint/2010/main" val="17178864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569"/>
            <a:ext cx="43891200" cy="7311631"/>
          </a:xfrm>
          <a:solidFill>
            <a:schemeClr val="bg1"/>
          </a:solidFill>
          <a:ln>
            <a:solidFill>
              <a:schemeClr val="bg1"/>
            </a:solidFill>
          </a:ln>
        </p:spPr>
        <p:txBody>
          <a:bodyPr anchor="t">
            <a:normAutofit/>
          </a:bodyPr>
          <a:lstStyle/>
          <a:p>
            <a:pPr>
              <a:lnSpc>
                <a:spcPct val="100000"/>
              </a:lnSpc>
              <a:spcBef>
                <a:spcPts val="800"/>
              </a:spcBef>
              <a:spcAft>
                <a:spcPts val="800"/>
              </a:spcAft>
            </a:pPr>
            <a:r>
              <a:rPr lang="en-US" sz="15333" dirty="0">
                <a:latin typeface="Arial Black" panose="020B0A04020102020204" pitchFamily="34" charset="0"/>
              </a:rPr>
              <a:t>Type the title here</a:t>
            </a:r>
            <a:br>
              <a:rPr lang="en-US" sz="41466" dirty="0">
                <a:latin typeface="Arial Black" panose="020B0A04020102020204" pitchFamily="34" charset="0"/>
              </a:rPr>
            </a:br>
            <a:r>
              <a:rPr lang="en-US" sz="8000" b="1" dirty="0">
                <a:latin typeface="Georgia" panose="02040502050405020303" pitchFamily="18" charset="0"/>
              </a:rPr>
              <a:t>List the author’s name here</a:t>
            </a:r>
            <a:br>
              <a:rPr lang="en-US" sz="8000" b="1" dirty="0">
                <a:latin typeface="Georgia" panose="02040502050405020303" pitchFamily="18" charset="0"/>
              </a:rPr>
            </a:br>
            <a:r>
              <a:rPr lang="en-US" sz="5333" baseline="30000" dirty="0">
                <a:latin typeface="Georgia" panose="02040502050405020303" pitchFamily="18" charset="0"/>
              </a:rPr>
              <a:t>1</a:t>
            </a:r>
            <a:r>
              <a:rPr lang="en-US" sz="5333" dirty="0">
                <a:latin typeface="Georgia" panose="02040502050405020303" pitchFamily="18" charset="0"/>
              </a:rPr>
              <a:t> List the author’s affiliation here</a:t>
            </a:r>
            <a:br>
              <a:rPr lang="en-US" sz="5333" dirty="0">
                <a:latin typeface="Georgia" panose="02040502050405020303" pitchFamily="18" charset="0"/>
              </a:rPr>
            </a:br>
            <a:r>
              <a:rPr lang="en-US" sz="5333" baseline="30000" dirty="0">
                <a:latin typeface="Georgia" panose="02040502050405020303" pitchFamily="18" charset="0"/>
              </a:rPr>
              <a:t>2</a:t>
            </a:r>
            <a:r>
              <a:rPr lang="en-US" sz="5333" dirty="0">
                <a:latin typeface="Georgia" panose="02040502050405020303" pitchFamily="18" charset="0"/>
              </a:rPr>
              <a:t> List the author’s affiliation here</a:t>
            </a:r>
            <a:br>
              <a:rPr lang="en-US" sz="5333" dirty="0">
                <a:latin typeface="Georgia" panose="02040502050405020303" pitchFamily="18" charset="0"/>
              </a:rPr>
            </a:br>
            <a:r>
              <a:rPr lang="en-US" sz="5333" baseline="30000" dirty="0">
                <a:latin typeface="Georgia" panose="02040502050405020303" pitchFamily="18" charset="0"/>
              </a:rPr>
              <a:t>3</a:t>
            </a:r>
            <a:r>
              <a:rPr lang="en-US" sz="5333" dirty="0">
                <a:latin typeface="Georgia" panose="02040502050405020303" pitchFamily="18" charset="0"/>
              </a:rPr>
              <a:t> List the author’s affiliation here</a:t>
            </a:r>
            <a:endParaRPr lang="en-MY" sz="5333" dirty="0">
              <a:latin typeface="Georgia" panose="02040502050405020303" pitchFamily="18" charset="0"/>
            </a:endParaRPr>
          </a:p>
        </p:txBody>
      </p:sp>
      <p:sp>
        <p:nvSpPr>
          <p:cNvPr id="4" name="TextBox 3"/>
          <p:cNvSpPr txBox="1"/>
          <p:nvPr/>
        </p:nvSpPr>
        <p:spPr>
          <a:xfrm>
            <a:off x="1341120" y="8910438"/>
            <a:ext cx="20116800" cy="11418510"/>
          </a:xfrm>
          <a:prstGeom prst="rect">
            <a:avLst/>
          </a:prstGeom>
          <a:solidFill>
            <a:schemeClr val="bg1"/>
          </a:solidFill>
          <a:ln>
            <a:solidFill>
              <a:schemeClr val="bg1"/>
            </a:solidFill>
          </a:ln>
        </p:spPr>
        <p:txBody>
          <a:bodyPr wrap="square" rtlCol="0">
            <a:spAutoFit/>
          </a:bodyPr>
          <a:lstStyle/>
          <a:p>
            <a:r>
              <a:rPr lang="en-US" sz="9600" b="1" dirty="0">
                <a:latin typeface="Arial Black" panose="020B0A04020102020204" pitchFamily="34" charset="0"/>
                <a:cs typeface="Times New Roman" panose="02020603050405020304" pitchFamily="18" charset="0"/>
              </a:rPr>
              <a:t>Introduction</a:t>
            </a:r>
          </a:p>
          <a:p>
            <a:r>
              <a:rPr lang="en-US" sz="6400" dirty="0">
                <a:latin typeface="Times New Roman" panose="02020603050405020304" pitchFamily="18" charset="0"/>
                <a:cs typeface="Times New Roman" panose="02020603050405020304" pitchFamily="18" charset="0"/>
              </a:rPr>
              <a:t>This is a standard 36’’ × 48’’ editable poster template. This template contains various main sections including introduction, aim, methods, results, conclusion, and references. These sections may be resized or removed as necessary. Additional sections may be added accordingly with proper alignment. </a:t>
            </a:r>
          </a:p>
          <a:p>
            <a:endParaRPr lang="en-US" sz="6400" dirty="0">
              <a:latin typeface="Times New Roman" panose="02020603050405020304" pitchFamily="18" charset="0"/>
              <a:cs typeface="Times New Roman" panose="02020603050405020304" pitchFamily="18" charset="0"/>
            </a:endParaRPr>
          </a:p>
          <a:p>
            <a:r>
              <a:rPr lang="en-US" sz="6400" dirty="0">
                <a:latin typeface="Times New Roman" panose="02020603050405020304" pitchFamily="18" charset="0"/>
                <a:cs typeface="Times New Roman" panose="02020603050405020304" pitchFamily="18" charset="0"/>
              </a:rPr>
              <a:t>Authors may change the color of the background accordingly.</a:t>
            </a:r>
          </a:p>
          <a:p>
            <a:endParaRPr lang="en-US" sz="64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239519" y="20978873"/>
            <a:ext cx="20116800" cy="8463855"/>
          </a:xfrm>
          <a:prstGeom prst="rect">
            <a:avLst/>
          </a:prstGeom>
          <a:solidFill>
            <a:schemeClr val="bg1"/>
          </a:solidFill>
          <a:ln>
            <a:solidFill>
              <a:schemeClr val="bg1"/>
            </a:solidFill>
          </a:ln>
        </p:spPr>
        <p:txBody>
          <a:bodyPr wrap="square" rtlCol="0">
            <a:spAutoFit/>
          </a:bodyPr>
          <a:lstStyle/>
          <a:p>
            <a:r>
              <a:rPr lang="en-US" sz="9600" b="1" dirty="0">
                <a:latin typeface="Arial Black" panose="020B0A04020102020204" pitchFamily="34" charset="0"/>
                <a:cs typeface="Times New Roman" panose="02020603050405020304" pitchFamily="18" charset="0"/>
              </a:rPr>
              <a:t>Aim</a:t>
            </a:r>
          </a:p>
          <a:p>
            <a:r>
              <a:rPr lang="en-US" sz="6400" dirty="0">
                <a:latin typeface="Times New Roman" panose="02020603050405020304" pitchFamily="18" charset="0"/>
                <a:cs typeface="Times New Roman" panose="02020603050405020304" pitchFamily="18" charset="0"/>
              </a:rPr>
              <a:t>The text size for the body and the heading has been set. Authors can directly highlight this text and replace it with new text from Microsoft Word document or other text-editing program. If the authors wishes to change the font size, kindly keep the font size between 36 and 48 points. </a:t>
            </a: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239519" y="29682910"/>
            <a:ext cx="20116800" cy="13059088"/>
          </a:xfrm>
          <a:prstGeom prst="rect">
            <a:avLst/>
          </a:prstGeom>
          <a:solidFill>
            <a:schemeClr val="bg1"/>
          </a:solidFill>
          <a:ln>
            <a:solidFill>
              <a:schemeClr val="bg1"/>
            </a:solidFill>
          </a:ln>
        </p:spPr>
        <p:txBody>
          <a:bodyPr wrap="square" rtlCol="0">
            <a:spAutoFit/>
          </a:bodyPr>
          <a:lstStyle/>
          <a:p>
            <a:r>
              <a:rPr lang="en-US" sz="9600" b="1" dirty="0">
                <a:latin typeface="Arial Black" panose="020B0A04020102020204" pitchFamily="34" charset="0"/>
                <a:cs typeface="Times New Roman" panose="02020603050405020304" pitchFamily="18" charset="0"/>
              </a:rPr>
              <a:t>Methods</a:t>
            </a:r>
          </a:p>
          <a:p>
            <a:endParaRPr lang="en-US" sz="10666" b="1" dirty="0">
              <a:latin typeface="Times New Roman" panose="02020603050405020304" pitchFamily="18" charset="0"/>
              <a:cs typeface="Times New Roman" panose="02020603050405020304" pitchFamily="18" charset="0"/>
            </a:endParaRPr>
          </a:p>
          <a:p>
            <a:endParaRPr lang="en-US" sz="10666" b="1" dirty="0">
              <a:latin typeface="Times New Roman" panose="02020603050405020304" pitchFamily="18" charset="0"/>
              <a:cs typeface="Times New Roman" panose="02020603050405020304" pitchFamily="18" charset="0"/>
            </a:endParaRPr>
          </a:p>
          <a:p>
            <a:endParaRPr lang="en-US" sz="10666" b="1" dirty="0">
              <a:latin typeface="Times New Roman" panose="02020603050405020304" pitchFamily="18" charset="0"/>
              <a:cs typeface="Times New Roman" panose="02020603050405020304" pitchFamily="18" charset="0"/>
            </a:endParaRPr>
          </a:p>
          <a:p>
            <a:endParaRPr lang="en-US" sz="10666" b="1" dirty="0">
              <a:latin typeface="Times New Roman" panose="02020603050405020304" pitchFamily="18" charset="0"/>
              <a:cs typeface="Times New Roman" panose="02020603050405020304" pitchFamily="18" charset="0"/>
            </a:endParaRPr>
          </a:p>
          <a:p>
            <a:endParaRPr lang="en-US" sz="10666" b="1" dirty="0">
              <a:latin typeface="Times New Roman" panose="02020603050405020304" pitchFamily="18" charset="0"/>
              <a:cs typeface="Times New Roman" panose="02020603050405020304" pitchFamily="18" charset="0"/>
            </a:endParaRPr>
          </a:p>
          <a:p>
            <a:endParaRPr lang="en-US" sz="10666" b="1" dirty="0">
              <a:latin typeface="Times New Roman" panose="02020603050405020304" pitchFamily="18" charset="0"/>
              <a:cs typeface="Times New Roman" panose="02020603050405020304" pitchFamily="18" charset="0"/>
            </a:endParaRPr>
          </a:p>
          <a:p>
            <a:endParaRPr lang="en-US" sz="10666" b="1" dirty="0">
              <a:latin typeface="Times New Roman" panose="02020603050405020304" pitchFamily="18" charset="0"/>
              <a:cs typeface="Times New Roman" panose="02020603050405020304" pitchFamily="18" charset="0"/>
            </a:endParaRPr>
          </a:p>
        </p:txBody>
      </p:sp>
      <p:sp>
        <p:nvSpPr>
          <p:cNvPr id="9" name="Rectangle 21"/>
          <p:cNvSpPr>
            <a:spLocks noChangeArrowheads="1"/>
          </p:cNvSpPr>
          <p:nvPr/>
        </p:nvSpPr>
        <p:spPr bwMode="auto">
          <a:xfrm>
            <a:off x="2192114" y="31792746"/>
            <a:ext cx="18211611" cy="8240599"/>
          </a:xfrm>
          <a:prstGeom prst="rect">
            <a:avLst/>
          </a:prstGeom>
          <a:solidFill>
            <a:srgbClr val="EEEEEE"/>
          </a:solidFill>
          <a:ln w="9525">
            <a:solidFill>
              <a:schemeClr val="tx1"/>
            </a:solidFill>
            <a:miter lim="800000"/>
            <a:headEnd/>
            <a:tailEnd/>
          </a:ln>
        </p:spPr>
        <p:txBody>
          <a:bodyPr wrap="none" anchor="ctr"/>
          <a:lstStyle/>
          <a:p>
            <a:endParaRPr lang="en-US" sz="9216"/>
          </a:p>
        </p:txBody>
      </p:sp>
      <p:sp>
        <p:nvSpPr>
          <p:cNvPr id="11" name="Text Box 22"/>
          <p:cNvSpPr txBox="1">
            <a:spLocks noChangeArrowheads="1"/>
          </p:cNvSpPr>
          <p:nvPr/>
        </p:nvSpPr>
        <p:spPr bwMode="auto">
          <a:xfrm>
            <a:off x="2293714" y="40192428"/>
            <a:ext cx="18211611" cy="27006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240000" tIns="240000" rIns="240000" bIns="24000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US" sz="4800" dirty="0">
                <a:latin typeface="Times New Roman" panose="02020603050405020304" pitchFamily="18" charset="0"/>
                <a:cs typeface="Times New Roman" panose="02020603050405020304" pitchFamily="18" charset="0"/>
              </a:rPr>
              <a:t>Captions for figures are to be placed below the figure and labelled as </a:t>
            </a:r>
            <a:r>
              <a:rPr lang="en-US" sz="4800" b="1" dirty="0">
                <a:latin typeface="Times New Roman" panose="02020603050405020304" pitchFamily="18" charset="0"/>
                <a:cs typeface="Times New Roman" panose="02020603050405020304" pitchFamily="18" charset="0"/>
              </a:rPr>
              <a:t>Figure 1.</a:t>
            </a:r>
            <a:r>
              <a:rPr lang="en-US" sz="4800" dirty="0">
                <a:latin typeface="Times New Roman" panose="02020603050405020304" pitchFamily="18" charset="0"/>
                <a:cs typeface="Times New Roman" panose="02020603050405020304" pitchFamily="18" charset="0"/>
              </a:rPr>
              <a:t> in bold, while captions for tables are to be place above the table and labelled as </a:t>
            </a:r>
            <a:r>
              <a:rPr lang="en-US" sz="4800" b="1" dirty="0">
                <a:latin typeface="Times New Roman" panose="02020603050405020304" pitchFamily="18" charset="0"/>
                <a:cs typeface="Times New Roman" panose="02020603050405020304" pitchFamily="18" charset="0"/>
              </a:rPr>
              <a:t>Table 1.</a:t>
            </a:r>
            <a:r>
              <a:rPr lang="en-US" sz="4800" dirty="0">
                <a:latin typeface="Times New Roman" panose="02020603050405020304" pitchFamily="18" charset="0"/>
                <a:cs typeface="Times New Roman" panose="02020603050405020304" pitchFamily="18" charset="0"/>
              </a:rPr>
              <a:t> in bold. </a:t>
            </a:r>
            <a:endParaRPr lang="en-AU" sz="48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22433280" y="8973256"/>
            <a:ext cx="20116800" cy="11418510"/>
          </a:xfrm>
          <a:prstGeom prst="rect">
            <a:avLst/>
          </a:prstGeom>
          <a:solidFill>
            <a:schemeClr val="bg1"/>
          </a:solidFill>
          <a:ln>
            <a:solidFill>
              <a:schemeClr val="bg1"/>
            </a:solidFill>
          </a:ln>
        </p:spPr>
        <p:txBody>
          <a:bodyPr wrap="square" rtlCol="0">
            <a:spAutoFit/>
          </a:bodyPr>
          <a:lstStyle/>
          <a:p>
            <a:r>
              <a:rPr lang="en-US" sz="9600" b="1" dirty="0">
                <a:latin typeface="Arial Black" panose="020B0A04020102020204" pitchFamily="34" charset="0"/>
                <a:cs typeface="Times New Roman" panose="02020603050405020304" pitchFamily="18" charset="0"/>
              </a:rPr>
              <a:t>Results</a:t>
            </a:r>
          </a:p>
          <a:p>
            <a:r>
              <a:rPr lang="en-US" sz="6400" dirty="0">
                <a:latin typeface="Georgia" charset="0"/>
                <a:cs typeface="Georgia" charset="0"/>
              </a:rPr>
              <a:t>TIFFs are the preferred file format for images appearing in printed posters. Avoid the use of low-resolution jpg, especially those downloaded from the internet, as they will reproduce poorly.</a:t>
            </a: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22433280" y="20978873"/>
            <a:ext cx="20116800" cy="10433625"/>
          </a:xfrm>
          <a:prstGeom prst="rect">
            <a:avLst/>
          </a:prstGeom>
          <a:solidFill>
            <a:schemeClr val="bg1"/>
          </a:solidFill>
          <a:ln>
            <a:solidFill>
              <a:schemeClr val="bg1"/>
            </a:solidFill>
          </a:ln>
        </p:spPr>
        <p:txBody>
          <a:bodyPr wrap="square" rtlCol="0">
            <a:spAutoFit/>
          </a:bodyPr>
          <a:lstStyle/>
          <a:p>
            <a:r>
              <a:rPr lang="en-US" sz="9600" b="1" dirty="0">
                <a:latin typeface="Arial Black" panose="020B0A04020102020204" pitchFamily="34" charset="0"/>
                <a:cs typeface="Times New Roman" panose="02020603050405020304" pitchFamily="18" charset="0"/>
              </a:rPr>
              <a:t>Conclusion</a:t>
            </a:r>
          </a:p>
          <a:p>
            <a:endParaRPr lang="en-US" sz="6400" dirty="0">
              <a:latin typeface="Georgia" charset="0"/>
              <a:cs typeface="Georgia" charset="0"/>
            </a:endParaRP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a:p>
            <a:endParaRPr lang="en-MY" sz="64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22410514" y="32422450"/>
            <a:ext cx="20116800" cy="9120317"/>
          </a:xfrm>
          <a:prstGeom prst="rect">
            <a:avLst/>
          </a:prstGeom>
          <a:solidFill>
            <a:schemeClr val="bg1"/>
          </a:solidFill>
          <a:ln>
            <a:solidFill>
              <a:schemeClr val="bg1"/>
            </a:solidFill>
          </a:ln>
        </p:spPr>
        <p:txBody>
          <a:bodyPr wrap="square" rtlCol="0">
            <a:spAutoFit/>
          </a:bodyPr>
          <a:lstStyle/>
          <a:p>
            <a:r>
              <a:rPr lang="en-US" sz="9600" b="1" dirty="0">
                <a:latin typeface="Arial Black" panose="020B0A04020102020204" pitchFamily="34" charset="0"/>
                <a:cs typeface="Times New Roman" panose="02020603050405020304" pitchFamily="18" charset="0"/>
              </a:rPr>
              <a:t>References</a:t>
            </a:r>
          </a:p>
          <a:p>
            <a:endParaRPr lang="en-US" sz="10666" b="1"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p:txBody>
      </p:sp>
      <p:sp>
        <p:nvSpPr>
          <p:cNvPr id="17" name="Rectangle 16"/>
          <p:cNvSpPr/>
          <p:nvPr/>
        </p:nvSpPr>
        <p:spPr>
          <a:xfrm>
            <a:off x="39752804" y="113861"/>
            <a:ext cx="3684583" cy="73116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a:solidFill>
                  <a:schemeClr val="tx1"/>
                </a:solidFill>
                <a:latin typeface="Arial Black" panose="020B0A04020102020204" pitchFamily="34" charset="0"/>
              </a:rPr>
              <a:t>LOGO</a:t>
            </a:r>
            <a:endParaRPr lang="en-MY" sz="8000" dirty="0">
              <a:solidFill>
                <a:schemeClr val="tx1"/>
              </a:solidFill>
              <a:latin typeface="Arial Black" panose="020B0A04020102020204" pitchFamily="34" charset="0"/>
            </a:endParaRPr>
          </a:p>
        </p:txBody>
      </p:sp>
      <p:sp>
        <p:nvSpPr>
          <p:cNvPr id="12" name="Rectangle 11"/>
          <p:cNvSpPr/>
          <p:nvPr/>
        </p:nvSpPr>
        <p:spPr>
          <a:xfrm>
            <a:off x="349822" y="231292"/>
            <a:ext cx="3684583" cy="73116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a:solidFill>
                  <a:schemeClr val="tx1"/>
                </a:solidFill>
                <a:latin typeface="Arial Black" panose="020B0A04020102020204" pitchFamily="34" charset="0"/>
              </a:rPr>
              <a:t>LOGO</a:t>
            </a:r>
            <a:endParaRPr lang="en-MY" sz="8000"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8151854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229</Words>
  <Application>Microsoft Office PowerPoint</Application>
  <PresentationFormat>Custom</PresentationFormat>
  <Paragraphs>36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Calibri Light</vt:lpstr>
      <vt:lpstr>Georgia</vt:lpstr>
      <vt:lpstr>Times New Roman</vt:lpstr>
      <vt:lpstr>Office Theme</vt:lpstr>
      <vt:lpstr>Type the title here List the author’s name here 1 List the author’s affiliation here 2 List the author’s affiliation here 3 List the author’s affiliation here</vt:lpstr>
    </vt:vector>
  </TitlesOfParts>
  <Company>Swinburne University of Technology Sarawak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the title here List the author’s name here 1 List the author’s affiliation here</dc:title>
  <dc:creator>Megan Zheyin Soh</dc:creator>
  <cp:lastModifiedBy>Omar Faruqi Bin Marzuki</cp:lastModifiedBy>
  <cp:revision>16</cp:revision>
  <dcterms:created xsi:type="dcterms:W3CDTF">2019-06-02T15:37:34Z</dcterms:created>
  <dcterms:modified xsi:type="dcterms:W3CDTF">2021-07-05T09:48:32Z</dcterms:modified>
</cp:coreProperties>
</file>